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 bookmarkIdSeed="2">
  <p:sldMasterIdLst>
    <p:sldMasterId id="2147483660" r:id="rId1"/>
  </p:sldMasterIdLst>
  <p:notesMasterIdLst>
    <p:notesMasterId r:id="rId18"/>
  </p:notesMasterIdLst>
  <p:sldIdLst>
    <p:sldId id="549" r:id="rId2"/>
    <p:sldId id="550" r:id="rId3"/>
    <p:sldId id="551" r:id="rId4"/>
    <p:sldId id="559" r:id="rId5"/>
    <p:sldId id="560" r:id="rId6"/>
    <p:sldId id="552" r:id="rId7"/>
    <p:sldId id="553" r:id="rId8"/>
    <p:sldId id="554" r:id="rId9"/>
    <p:sldId id="565" r:id="rId10"/>
    <p:sldId id="555" r:id="rId11"/>
    <p:sldId id="561" r:id="rId12"/>
    <p:sldId id="562" r:id="rId13"/>
    <p:sldId id="563" r:id="rId14"/>
    <p:sldId id="564" r:id="rId15"/>
    <p:sldId id="556" r:id="rId16"/>
    <p:sldId id="557" r:id="rId17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smaelzadeh sara" initials="es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E3DE00"/>
    <a:srgbClr val="0085B4"/>
    <a:srgbClr val="00A7E2"/>
    <a:srgbClr val="FF9A05"/>
    <a:srgbClr val="FFA829"/>
    <a:srgbClr val="AD5BFF"/>
    <a:srgbClr val="33CC33"/>
    <a:srgbClr val="00DA63"/>
    <a:srgbClr val="EB70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00" autoAdjust="0"/>
    <p:restoredTop sz="94291" autoAdjust="0"/>
  </p:normalViewPr>
  <p:slideViewPr>
    <p:cSldViewPr>
      <p:cViewPr varScale="1">
        <p:scale>
          <a:sx n="74" d="100"/>
          <a:sy n="74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slide" Target="../slides/slide2.xml"/></Relationships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hyperlink" Target="&#1587;&#1575;&#1604;&#1605;&#1606;&#1583;&#1575;&#1606;/&#1585;&#1575;&#1607;&#1606;&#1605;&#1575;&#1740;%20&#1587;&#1575;&#1605;&#1575;&#1606;&#1607;%20&#1587;&#1740;&#1576;/&#1585;&#1575;&#1607;&#1606;&#1605;&#1575;&#1740;%20&#1587;&#1575;&#1605;&#1575;&#1606;&#1607;%20&#1587;&#1740;&#1576;%20&#1587;&#1575;&#1604;&#1605;&#1606;&#1583;&#1575;&#1606;%20&#1662;&#1586;&#1588;&#1705;.pdf" TargetMode="External"/></Relationships>
</file>

<file path=ppt/diagrams/_rels/data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hyperlink" Target="&#1583;&#1587;&#1578;&#1608;&#1585;&#1575;&#1604;&#1593;&#1605;&#1604;%20&#1705;&#1608;&#1583;&#1705;&#1575;&#1606;%20&#1608;%20&#1606;&#1608;&#1586;&#1575;&#1583;&#1575;&#1606;/&#1670;&#1705;%20&#1604;&#1740;&#1587;&#1578;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2EA7AA-9360-4897-B08B-52D298C07A40}" type="doc">
      <dgm:prSet loTypeId="urn:microsoft.com/office/officeart/2009/3/layout/FramedTextPicture" loCatId="pictur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AB9ED1F-3737-4A6F-AAA7-516C8A70DA4D}">
      <dgm:prSet custT="1"/>
      <dgm:spPr>
        <a:xfrm>
          <a:off x="776947" y="2493783"/>
          <a:ext cx="3780986" cy="2335448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marL="0"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3900" kern="1200" dirty="0">
            <a:solidFill>
              <a:srgbClr val="FF0000"/>
            </a:solidFill>
            <a:latin typeface="Calibri"/>
            <a:ea typeface="+mn-ea"/>
            <a:cs typeface="Arial" panose="020B0604020202020204" pitchFamily="34" charset="0"/>
          </a:endParaRPr>
        </a:p>
        <a:p>
          <a:pPr marL="0" lvl="0" algn="ctr" defTabSz="2400300" rtl="1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5400" b="1" kern="1200" dirty="0">
              <a:solidFill>
                <a:schemeClr val="tx2"/>
              </a:solidFill>
              <a:latin typeface="Calibri"/>
              <a:ea typeface="+mn-ea"/>
              <a:cs typeface="2  Esfehan" panose="00000700000000000000" pitchFamily="2" charset="-78"/>
            </a:rPr>
            <a:t>برنامه مرگ کودک</a:t>
          </a:r>
          <a:endParaRPr lang="en-US" sz="5400" b="1" kern="1200" dirty="0">
            <a:solidFill>
              <a:schemeClr val="tx2"/>
            </a:solidFill>
            <a:latin typeface="Calibri"/>
            <a:ea typeface="+mn-ea"/>
            <a:cs typeface="2  Esfehan" panose="00000700000000000000" pitchFamily="2" charset="-78"/>
          </a:endParaRPr>
        </a:p>
        <a:p>
          <a:pPr marL="0"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 dirty="0">
            <a:solidFill>
              <a:srgbClr val="FF0000"/>
            </a:solidFill>
            <a:latin typeface="Calibri"/>
            <a:ea typeface="+mn-ea"/>
            <a:cs typeface="+mn-cs"/>
          </a:endParaRPr>
        </a:p>
      </dgm:t>
    </dgm:pt>
    <dgm:pt modelId="{B4A1C37B-44C2-40C4-91F7-F6B6A57F6BC2}" type="sibTrans" cxnId="{B8DB8846-1D57-4B94-800C-2A18AB73B566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70FC1402-5C9F-447A-AE24-FD4A90500EBE}" type="parTrans" cxnId="{B8DB8846-1D57-4B94-800C-2A18AB73B566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F072C6B1-99C1-41FD-B75F-7343ABDF6E7B}" type="pres">
      <dgm:prSet presAssocID="{202EA7AA-9360-4897-B08B-52D298C07A40}" presName="Name0" presStyleCnt="0">
        <dgm:presLayoutVars>
          <dgm:chMax/>
          <dgm:chPref/>
          <dgm:dir val="rev"/>
        </dgm:presLayoutVars>
      </dgm:prSet>
      <dgm:spPr/>
      <dgm:t>
        <a:bodyPr/>
        <a:lstStyle/>
        <a:p>
          <a:pPr rtl="1"/>
          <a:endParaRPr lang="fa-IR"/>
        </a:p>
      </dgm:t>
    </dgm:pt>
    <dgm:pt modelId="{1DD8FFD3-F978-4420-82DC-6BC46D8A368C}" type="pres">
      <dgm:prSet presAssocID="{7AB9ED1F-3737-4A6F-AAA7-516C8A70DA4D}" presName="composite" presStyleCnt="0">
        <dgm:presLayoutVars>
          <dgm:chMax/>
          <dgm:chPref/>
        </dgm:presLayoutVars>
      </dgm:prSet>
      <dgm:spPr/>
    </dgm:pt>
    <dgm:pt modelId="{8CD63F9F-3267-4CD4-8D5F-EF5B8837D773}" type="pres">
      <dgm:prSet presAssocID="{7AB9ED1F-3737-4A6F-AAA7-516C8A70DA4D}" presName="Image" presStyleLbl="bgImgPlace1" presStyleIdx="0" presStyleCnt="1" custScaleX="148910" custScaleY="167610" custLinFactNeighborX="16421" custLinFactNeighborY="-4390"/>
      <dgm:spPr>
        <a:xfrm>
          <a:off x="4481255" y="0"/>
          <a:ext cx="3974064" cy="2982071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0BEE68DF-C6D9-4C41-A7C2-57FDCF2BFDDC}" type="pres">
      <dgm:prSet presAssocID="{7AB9ED1F-3737-4A6F-AAA7-516C8A70DA4D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23252479-215E-46E5-8C23-999590EAE2A1}" type="pres">
      <dgm:prSet presAssocID="{7AB9ED1F-3737-4A6F-AAA7-516C8A70DA4D}" presName="tlFrame" presStyleLbl="node1" presStyleIdx="0" presStyleCnt="4"/>
      <dgm:spPr>
        <a:xfrm>
          <a:off x="443351" y="2160473"/>
          <a:ext cx="908045" cy="908280"/>
        </a:xfrm>
        <a:prstGeom prst="halfFrame">
          <a:avLst>
            <a:gd name="adj1" fmla="val 25770"/>
            <a:gd name="adj2" fmla="val 2577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2648E96D-04C0-4D2B-898D-BA7F6A268EB1}" type="pres">
      <dgm:prSet presAssocID="{7AB9ED1F-3737-4A6F-AAA7-516C8A70DA4D}" presName="trFrame" presStyleLbl="node1" presStyleIdx="1" presStyleCnt="4"/>
      <dgm:spPr>
        <a:xfrm rot="5400000">
          <a:off x="4009667" y="2160591"/>
          <a:ext cx="908280" cy="908045"/>
        </a:xfrm>
        <a:prstGeom prst="halfFrame">
          <a:avLst>
            <a:gd name="adj1" fmla="val 25770"/>
            <a:gd name="adj2" fmla="val 25770"/>
          </a:avLst>
        </a:prstGeom>
        <a:solidFill>
          <a:srgbClr val="C0504D">
            <a:hueOff val="1560506"/>
            <a:satOff val="-1946"/>
            <a:lumOff val="45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0F807A32-1DA9-4B84-893A-87B7AC77616D}" type="pres">
      <dgm:prSet presAssocID="{7AB9ED1F-3737-4A6F-AAA7-516C8A70DA4D}" presName="blFrame" presStyleLbl="node1" presStyleIdx="2" presStyleCnt="4"/>
      <dgm:spPr>
        <a:xfrm rot="16200000">
          <a:off x="443233" y="4254835"/>
          <a:ext cx="908280" cy="908045"/>
        </a:xfrm>
        <a:prstGeom prst="halfFrame">
          <a:avLst>
            <a:gd name="adj1" fmla="val 25770"/>
            <a:gd name="adj2" fmla="val 25770"/>
          </a:avLst>
        </a:prstGeom>
        <a:solidFill>
          <a:srgbClr val="C0504D">
            <a:hueOff val="3121013"/>
            <a:satOff val="-3893"/>
            <a:lumOff val="91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A9F2F27C-01AC-419F-88B9-2D287E1DBE73}" type="pres">
      <dgm:prSet presAssocID="{7AB9ED1F-3737-4A6F-AAA7-516C8A70DA4D}" presName="brFrame" presStyleLbl="node1" presStyleIdx="3" presStyleCnt="4"/>
      <dgm:spPr>
        <a:xfrm rot="10800000">
          <a:off x="4009784" y="4254717"/>
          <a:ext cx="908045" cy="908280"/>
        </a:xfrm>
        <a:prstGeom prst="halfFrame">
          <a:avLst>
            <a:gd name="adj1" fmla="val 25770"/>
            <a:gd name="adj2" fmla="val 25770"/>
          </a:avLst>
        </a:prstGeom>
        <a:solidFill>
          <a:srgbClr val="C0504D">
            <a:hueOff val="4681519"/>
            <a:satOff val="-5839"/>
            <a:lumOff val="137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</dgm:ptLst>
  <dgm:cxnLst>
    <dgm:cxn modelId="{E9F2B1C3-9B56-416B-B14C-4BFE3E616903}" type="presOf" srcId="{7AB9ED1F-3737-4A6F-AAA7-516C8A70DA4D}" destId="{0BEE68DF-C6D9-4C41-A7C2-57FDCF2BFDDC}" srcOrd="0" destOrd="0" presId="urn:microsoft.com/office/officeart/2009/3/layout/FramedTextPicture"/>
    <dgm:cxn modelId="{525B8744-6017-4A03-9B21-107F95F1FD38}" type="presOf" srcId="{202EA7AA-9360-4897-B08B-52D298C07A40}" destId="{F072C6B1-99C1-41FD-B75F-7343ABDF6E7B}" srcOrd="0" destOrd="0" presId="urn:microsoft.com/office/officeart/2009/3/layout/FramedTextPicture"/>
    <dgm:cxn modelId="{B8DB8846-1D57-4B94-800C-2A18AB73B566}" srcId="{202EA7AA-9360-4897-B08B-52D298C07A40}" destId="{7AB9ED1F-3737-4A6F-AAA7-516C8A70DA4D}" srcOrd="0" destOrd="0" parTransId="{70FC1402-5C9F-447A-AE24-FD4A90500EBE}" sibTransId="{B4A1C37B-44C2-40C4-91F7-F6B6A57F6BC2}"/>
    <dgm:cxn modelId="{E3CC7C3B-DD8C-4AB2-9E90-6A33B39278D5}" type="presParOf" srcId="{F072C6B1-99C1-41FD-B75F-7343ABDF6E7B}" destId="{1DD8FFD3-F978-4420-82DC-6BC46D8A368C}" srcOrd="0" destOrd="0" presId="urn:microsoft.com/office/officeart/2009/3/layout/FramedTextPicture"/>
    <dgm:cxn modelId="{7BCCAB94-05B1-467D-AB13-6EA2AEAB5D7E}" type="presParOf" srcId="{1DD8FFD3-F978-4420-82DC-6BC46D8A368C}" destId="{8CD63F9F-3267-4CD4-8D5F-EF5B8837D773}" srcOrd="0" destOrd="0" presId="urn:microsoft.com/office/officeart/2009/3/layout/FramedTextPicture"/>
    <dgm:cxn modelId="{CFE8F166-1FE0-4178-BA34-436CCDA19049}" type="presParOf" srcId="{1DD8FFD3-F978-4420-82DC-6BC46D8A368C}" destId="{0BEE68DF-C6D9-4C41-A7C2-57FDCF2BFDDC}" srcOrd="1" destOrd="0" presId="urn:microsoft.com/office/officeart/2009/3/layout/FramedTextPicture"/>
    <dgm:cxn modelId="{512AA46D-BA4E-461E-B01E-75D8690CDB1D}" type="presParOf" srcId="{1DD8FFD3-F978-4420-82DC-6BC46D8A368C}" destId="{23252479-215E-46E5-8C23-999590EAE2A1}" srcOrd="2" destOrd="0" presId="urn:microsoft.com/office/officeart/2009/3/layout/FramedTextPicture"/>
    <dgm:cxn modelId="{85CC9C5A-0362-422F-99D0-8203E1C25BA9}" type="presParOf" srcId="{1DD8FFD3-F978-4420-82DC-6BC46D8A368C}" destId="{2648E96D-04C0-4D2B-898D-BA7F6A268EB1}" srcOrd="3" destOrd="0" presId="urn:microsoft.com/office/officeart/2009/3/layout/FramedTextPicture"/>
    <dgm:cxn modelId="{3A1689B1-1548-4B2C-941A-E49C654E8EB1}" type="presParOf" srcId="{1DD8FFD3-F978-4420-82DC-6BC46D8A368C}" destId="{0F807A32-1DA9-4B84-893A-87B7AC77616D}" srcOrd="4" destOrd="0" presId="urn:microsoft.com/office/officeart/2009/3/layout/FramedTextPicture"/>
    <dgm:cxn modelId="{1C27FF4D-766D-4C0C-BF14-97812DE0B213}" type="presParOf" srcId="{1DD8FFD3-F978-4420-82DC-6BC46D8A368C}" destId="{A9F2F27C-01AC-419F-88B9-2D287E1DBE73}" srcOrd="5" destOrd="0" presId="urn:microsoft.com/office/officeart/2009/3/layout/FramedTextPicture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753F54-23D8-4BD9-8870-939B62E11C2F}" type="doc">
      <dgm:prSet loTypeId="urn:microsoft.com/office/officeart/2005/8/layout/radial5" loCatId="cycle" qsTypeId="urn:microsoft.com/office/officeart/2005/8/quickstyle/3d3" qsCatId="3D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050AC51F-AC16-4B7F-90E1-80D360CF19CE}">
      <dgm:prSet phldrT="[Text]" custT="1"/>
      <dgm:spPr/>
      <dgm:t>
        <a:bodyPr/>
        <a:lstStyle/>
        <a:p>
          <a:r>
            <a:rPr lang="fa-IR" sz="2800" b="1" dirty="0">
              <a:latin typeface="2  Titr"/>
              <a:cs typeface="B Nazanin" panose="00000400000000000000" pitchFamily="2" charset="-78"/>
            </a:rPr>
            <a:t>برنامه مرگ کودک</a:t>
          </a:r>
          <a:endParaRPr lang="en-US" sz="2800" b="1" dirty="0">
            <a:latin typeface="2  Titr"/>
            <a:cs typeface="B Nazanin" panose="00000400000000000000" pitchFamily="2" charset="-78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BF270E0-E343-4B8C-A53D-8DC97D8F012F}" type="parTrans" cxnId="{AD4F156D-10C4-4F58-ABD3-E0FD2EA856E2}">
      <dgm:prSet/>
      <dgm:spPr/>
      <dgm:t>
        <a:bodyPr/>
        <a:lstStyle/>
        <a:p>
          <a:endParaRPr lang="en-US"/>
        </a:p>
      </dgm:t>
    </dgm:pt>
    <dgm:pt modelId="{BF1D0F67-A949-4521-8CC8-192893171841}" type="sibTrans" cxnId="{AD4F156D-10C4-4F58-ABD3-E0FD2EA856E2}">
      <dgm:prSet/>
      <dgm:spPr/>
      <dgm:t>
        <a:bodyPr/>
        <a:lstStyle/>
        <a:p>
          <a:endParaRPr lang="en-US"/>
        </a:p>
      </dgm:t>
    </dgm:pt>
    <dgm:pt modelId="{B9102FA1-623B-42A7-A36A-FDB1A6B39704}">
      <dgm:prSet phldrT="[Text]" custT="1"/>
      <dgm:spPr/>
      <dgm:t>
        <a:bodyPr/>
        <a:lstStyle/>
        <a:p>
          <a:r>
            <a:rPr lang="fa-IR" sz="2000" b="1" dirty="0">
              <a:latin typeface="2  Titr"/>
              <a:cs typeface="B Nazanin" panose="00000400000000000000" pitchFamily="2" charset="-78"/>
            </a:rPr>
            <a:t>معرفی برنامه</a:t>
          </a:r>
          <a:endParaRPr lang="en-US" sz="2000" b="1" dirty="0">
            <a:latin typeface="2  Titr"/>
            <a:cs typeface="B Nazanin" panose="00000400000000000000" pitchFamily="2" charset="-78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540A4D1F-5398-4E57-98EE-563BBBE97BAA}" type="parTrans" cxnId="{65100199-294F-41F2-9255-21248CAC33BC}">
      <dgm:prSet/>
      <dgm:spPr/>
      <dgm:t>
        <a:bodyPr/>
        <a:lstStyle/>
        <a:p>
          <a:endParaRPr lang="en-US"/>
        </a:p>
      </dgm:t>
    </dgm:pt>
    <dgm:pt modelId="{7D1670A5-F5AB-40E8-A9DD-5CF3EBE16490}" type="sibTrans" cxnId="{65100199-294F-41F2-9255-21248CAC33BC}">
      <dgm:prSet/>
      <dgm:spPr/>
      <dgm:t>
        <a:bodyPr/>
        <a:lstStyle/>
        <a:p>
          <a:endParaRPr lang="en-US"/>
        </a:p>
      </dgm:t>
    </dgm:pt>
    <dgm:pt modelId="{BB38FFD9-423F-4680-9579-8E9293C26884}">
      <dgm:prSet phldrT="[Text]" custT="1"/>
      <dgm:spPr/>
      <dgm:t>
        <a:bodyPr/>
        <a:lstStyle/>
        <a:p>
          <a:r>
            <a:rPr lang="fa-IR" sz="2000" b="1" dirty="0">
              <a:latin typeface="2  Titr"/>
              <a:cs typeface="B Nazanin" panose="00000400000000000000" pitchFamily="2" charset="-78"/>
            </a:rPr>
            <a:t>اهداف و انتظار برنامه</a:t>
          </a:r>
          <a:endParaRPr lang="en-US" sz="2000" b="1" dirty="0">
            <a:latin typeface="2  Titr"/>
            <a:cs typeface="B Nazanin" panose="00000400000000000000" pitchFamily="2" charset="-78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8D95F7B7-20A7-4CF2-8487-9DF6EECA5091}" type="parTrans" cxnId="{A1E0723C-06A7-4EE2-A061-6841E76AFF39}">
      <dgm:prSet/>
      <dgm:spPr/>
      <dgm:t>
        <a:bodyPr/>
        <a:lstStyle/>
        <a:p>
          <a:endParaRPr lang="en-US"/>
        </a:p>
      </dgm:t>
    </dgm:pt>
    <dgm:pt modelId="{7ABAF0E8-B5F2-463A-B676-25CC55955F1A}" type="sibTrans" cxnId="{A1E0723C-06A7-4EE2-A061-6841E76AFF39}">
      <dgm:prSet/>
      <dgm:spPr/>
      <dgm:t>
        <a:bodyPr/>
        <a:lstStyle/>
        <a:p>
          <a:endParaRPr lang="en-US"/>
        </a:p>
      </dgm:t>
    </dgm:pt>
    <dgm:pt modelId="{B4361EC8-F51A-4A5D-8211-13B5FCC3786F}">
      <dgm:prSet phldrT="[Text]" custT="1"/>
      <dgm:spPr/>
      <dgm:t>
        <a:bodyPr/>
        <a:lstStyle/>
        <a:p>
          <a:r>
            <a:rPr lang="fa-IR" sz="2000" b="1" dirty="0">
              <a:latin typeface="2  Titr"/>
              <a:cs typeface="B Nazanin" panose="00000400000000000000" pitchFamily="2" charset="-78"/>
            </a:rPr>
            <a:t>دستورالعمل</a:t>
          </a:r>
          <a:endParaRPr lang="en-US" sz="2000" b="1" dirty="0">
            <a:latin typeface="2  Titr"/>
            <a:cs typeface="B Nazanin" panose="00000400000000000000" pitchFamily="2" charset="-78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9E48FB45-CFD5-4984-9355-40F6A190A3DB}" type="parTrans" cxnId="{88B2F03F-690A-4408-9915-20AEB4810306}">
      <dgm:prSet/>
      <dgm:spPr/>
      <dgm:t>
        <a:bodyPr/>
        <a:lstStyle/>
        <a:p>
          <a:endParaRPr lang="en-US"/>
        </a:p>
      </dgm:t>
    </dgm:pt>
    <dgm:pt modelId="{7EE45714-4498-44CF-88E9-3BBC59B45C7E}" type="sibTrans" cxnId="{88B2F03F-690A-4408-9915-20AEB4810306}">
      <dgm:prSet/>
      <dgm:spPr/>
      <dgm:t>
        <a:bodyPr/>
        <a:lstStyle/>
        <a:p>
          <a:endParaRPr lang="en-US"/>
        </a:p>
      </dgm:t>
    </dgm:pt>
    <dgm:pt modelId="{E3254865-F257-4E8E-AFFE-01FC45ECDB4D}">
      <dgm:prSet phldrT="[Text]" custT="1"/>
      <dgm:spPr/>
      <dgm:t>
        <a:bodyPr/>
        <a:lstStyle/>
        <a:p>
          <a:r>
            <a:rPr lang="fa-IR" sz="2000" b="1" dirty="0">
              <a:latin typeface="2  Titr"/>
              <a:cs typeface="B Nazanin" panose="00000400000000000000" pitchFamily="2" charset="-78"/>
            </a:rPr>
            <a:t> فرم ها</a:t>
          </a:r>
          <a:endParaRPr lang="en-US" sz="2000" b="1" dirty="0">
            <a:latin typeface="2  Titr"/>
            <a:cs typeface="B Nazanin" panose="00000400000000000000" pitchFamily="2" charset="-78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1342E4D2-452C-4A85-A5BD-366FF712C15C}" type="parTrans" cxnId="{095985A7-C90A-41D2-BCA1-2D7E0952DDE6}">
      <dgm:prSet/>
      <dgm:spPr/>
      <dgm:t>
        <a:bodyPr/>
        <a:lstStyle/>
        <a:p>
          <a:endParaRPr lang="en-US"/>
        </a:p>
      </dgm:t>
    </dgm:pt>
    <dgm:pt modelId="{E44C30FF-21C8-4428-BA07-18C3D9B0E9D1}" type="sibTrans" cxnId="{095985A7-C90A-41D2-BCA1-2D7E0952DDE6}">
      <dgm:prSet/>
      <dgm:spPr/>
      <dgm:t>
        <a:bodyPr/>
        <a:lstStyle/>
        <a:p>
          <a:endParaRPr lang="en-US"/>
        </a:p>
      </dgm:t>
    </dgm:pt>
    <dgm:pt modelId="{049AAE31-9794-47F4-85E3-E3B2E96F8241}">
      <dgm:prSet phldrT="[Text]" custT="1"/>
      <dgm:spPr/>
      <dgm:t>
        <a:bodyPr/>
        <a:lstStyle/>
        <a:p>
          <a:r>
            <a:rPr lang="fa-IR" sz="2000" b="1" dirty="0">
              <a:latin typeface="2  Titr"/>
              <a:cs typeface="B Nazanin" panose="00000400000000000000" pitchFamily="2" charset="-78"/>
            </a:rPr>
            <a:t>کتاب و بسته آموزشی</a:t>
          </a:r>
          <a:endParaRPr lang="en-US" sz="2000" b="1" dirty="0">
            <a:latin typeface="2  Titr"/>
            <a:cs typeface="B Nazanin" panose="00000400000000000000" pitchFamily="2" charset="-78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F95C7453-9BA5-4804-A446-64E9A1D0C406}" type="parTrans" cxnId="{85C280F4-5D5E-4C8A-986D-57B1EBB7FD8F}">
      <dgm:prSet/>
      <dgm:spPr/>
      <dgm:t>
        <a:bodyPr/>
        <a:lstStyle/>
        <a:p>
          <a:endParaRPr lang="en-US"/>
        </a:p>
      </dgm:t>
    </dgm:pt>
    <dgm:pt modelId="{F60A35D5-51F1-42A0-A574-174E9390B26F}" type="sibTrans" cxnId="{85C280F4-5D5E-4C8A-986D-57B1EBB7FD8F}">
      <dgm:prSet/>
      <dgm:spPr/>
      <dgm:t>
        <a:bodyPr/>
        <a:lstStyle/>
        <a:p>
          <a:endParaRPr lang="en-US"/>
        </a:p>
      </dgm:t>
    </dgm:pt>
    <dgm:pt modelId="{8D6E6732-4015-44A6-B13A-575DC89980FA}">
      <dgm:prSet phldrT="[Text]" custT="1"/>
      <dgm:spPr/>
      <dgm:t>
        <a:bodyPr/>
        <a:lstStyle/>
        <a:p>
          <a:r>
            <a:rPr lang="fa-IR" sz="2000" b="1" dirty="0">
              <a:latin typeface="2  Titr"/>
              <a:cs typeface="B Nazanin" panose="00000400000000000000" pitchFamily="2" charset="-78"/>
            </a:rPr>
            <a:t>چک لیست</a:t>
          </a:r>
          <a:endParaRPr lang="en-US" sz="2000" b="1" dirty="0">
            <a:latin typeface="2  Titr"/>
            <a:cs typeface="B Nazanin" panose="00000400000000000000" pitchFamily="2" charset="-78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B068D43E-1D5A-4DF4-881D-C3BAA377F654}" type="parTrans" cxnId="{6B95E803-F604-43EA-A838-535A7F60A425}">
      <dgm:prSet/>
      <dgm:spPr/>
      <dgm:t>
        <a:bodyPr/>
        <a:lstStyle/>
        <a:p>
          <a:endParaRPr lang="en-US"/>
        </a:p>
      </dgm:t>
    </dgm:pt>
    <dgm:pt modelId="{B00499DC-A773-4A43-8D8A-E317DCE2CACC}" type="sibTrans" cxnId="{6B95E803-F604-43EA-A838-535A7F60A425}">
      <dgm:prSet/>
      <dgm:spPr/>
      <dgm:t>
        <a:bodyPr/>
        <a:lstStyle/>
        <a:p>
          <a:endParaRPr lang="en-US"/>
        </a:p>
      </dgm:t>
    </dgm:pt>
    <dgm:pt modelId="{931A550A-24D3-4BA0-A071-E80250849AB8}">
      <dgm:prSet phldrT="[Text]" custT="1"/>
      <dgm:spPr/>
      <dgm:t>
        <a:bodyPr/>
        <a:lstStyle/>
        <a:p>
          <a:r>
            <a:rPr lang="fa-IR" sz="2000" b="1" dirty="0">
              <a:latin typeface="2  Titr"/>
              <a:cs typeface="B Nazanin" panose="00000400000000000000" pitchFamily="2" charset="-78"/>
            </a:rPr>
            <a:t>سامانه سیب</a:t>
          </a:r>
          <a:endParaRPr lang="en-US" sz="2000" b="1" dirty="0">
            <a:latin typeface="2  Titr"/>
            <a:cs typeface="B Nazanin" panose="00000400000000000000" pitchFamily="2" charset="-78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55901881-A17A-44EC-879C-2171278B4A02}" type="parTrans" cxnId="{486A6FEA-C549-4CD5-914A-1DD05EA97935}">
      <dgm:prSet/>
      <dgm:spPr/>
      <dgm:t>
        <a:bodyPr/>
        <a:lstStyle/>
        <a:p>
          <a:pPr rtl="1"/>
          <a:endParaRPr lang="fa-IR"/>
        </a:p>
      </dgm:t>
    </dgm:pt>
    <dgm:pt modelId="{766607EE-C89E-4463-BBAB-629B00350461}" type="sibTrans" cxnId="{486A6FEA-C549-4CD5-914A-1DD05EA97935}">
      <dgm:prSet/>
      <dgm:spPr/>
      <dgm:t>
        <a:bodyPr/>
        <a:lstStyle/>
        <a:p>
          <a:pPr rtl="1"/>
          <a:endParaRPr lang="fa-IR"/>
        </a:p>
      </dgm:t>
    </dgm:pt>
    <dgm:pt modelId="{1BC5F2A2-7404-41E3-8563-862326EC98F0}" type="pres">
      <dgm:prSet presAssocID="{B6753F54-23D8-4BD9-8870-939B62E11C2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fa-IR"/>
        </a:p>
      </dgm:t>
    </dgm:pt>
    <dgm:pt modelId="{C26E8D09-E433-45D2-87C6-FAA264E843B9}" type="pres">
      <dgm:prSet presAssocID="{050AC51F-AC16-4B7F-90E1-80D360CF19CE}" presName="centerShape" presStyleLbl="node0" presStyleIdx="0" presStyleCnt="1" custScaleX="278410" custScaleY="95123" custLinFactNeighborX="0" custLinFactNeighborY="-3071"/>
      <dgm:spPr/>
      <dgm:t>
        <a:bodyPr/>
        <a:lstStyle/>
        <a:p>
          <a:pPr rtl="1"/>
          <a:endParaRPr lang="fa-IR"/>
        </a:p>
      </dgm:t>
    </dgm:pt>
    <dgm:pt modelId="{4A9E5883-72A7-4546-A024-6E649E754116}" type="pres">
      <dgm:prSet presAssocID="{540A4D1F-5398-4E57-98EE-563BBBE97BAA}" presName="parTrans" presStyleLbl="sibTrans2D1" presStyleIdx="0" presStyleCnt="7"/>
      <dgm:spPr/>
      <dgm:t>
        <a:bodyPr/>
        <a:lstStyle/>
        <a:p>
          <a:pPr rtl="1"/>
          <a:endParaRPr lang="fa-IR"/>
        </a:p>
      </dgm:t>
    </dgm:pt>
    <dgm:pt modelId="{46D132CE-E20B-44FE-AF35-BDCE34F3E509}" type="pres">
      <dgm:prSet presAssocID="{540A4D1F-5398-4E57-98EE-563BBBE97BAA}" presName="connectorText" presStyleLbl="sibTrans2D1" presStyleIdx="0" presStyleCnt="7"/>
      <dgm:spPr/>
      <dgm:t>
        <a:bodyPr/>
        <a:lstStyle/>
        <a:p>
          <a:pPr rtl="1"/>
          <a:endParaRPr lang="fa-IR"/>
        </a:p>
      </dgm:t>
    </dgm:pt>
    <dgm:pt modelId="{B80D99A9-4E26-4476-A53A-C6C5A8EFD76A}" type="pres">
      <dgm:prSet presAssocID="{B9102FA1-623B-42A7-A36A-FDB1A6B39704}" presName="node" presStyleLbl="node1" presStyleIdx="0" presStyleCnt="7" custScaleX="133160" custScaleY="112133" custRadScaleRad="95528" custRadScaleInc="-5770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5DED5F30-0F14-43AF-8A10-180214D64C8A}" type="pres">
      <dgm:prSet presAssocID="{8D95F7B7-20A7-4CF2-8487-9DF6EECA5091}" presName="parTrans" presStyleLbl="sibTrans2D1" presStyleIdx="1" presStyleCnt="7" custLinFactNeighborX="6865" custLinFactNeighborY="-7085"/>
      <dgm:spPr/>
      <dgm:t>
        <a:bodyPr/>
        <a:lstStyle/>
        <a:p>
          <a:pPr rtl="1"/>
          <a:endParaRPr lang="fa-IR"/>
        </a:p>
      </dgm:t>
    </dgm:pt>
    <dgm:pt modelId="{DB61AB55-A93B-41EB-B6A1-C27D776037E5}" type="pres">
      <dgm:prSet presAssocID="{8D95F7B7-20A7-4CF2-8487-9DF6EECA5091}" presName="connectorText" presStyleLbl="sibTrans2D1" presStyleIdx="1" presStyleCnt="7"/>
      <dgm:spPr/>
      <dgm:t>
        <a:bodyPr/>
        <a:lstStyle/>
        <a:p>
          <a:pPr rtl="1"/>
          <a:endParaRPr lang="fa-IR"/>
        </a:p>
      </dgm:t>
    </dgm:pt>
    <dgm:pt modelId="{CF141F61-8364-4A1E-97A9-0E4F73A81E95}" type="pres">
      <dgm:prSet presAssocID="{BB38FFD9-423F-4680-9579-8E9293C26884}" presName="node" presStyleLbl="node1" presStyleIdx="1" presStyleCnt="7" custScaleX="133160" custScaleY="112133" custRadScaleRad="128882" custRadScaleInc="12309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23F6DBB1-A94E-45FF-820C-C2E0817D2A6D}" type="pres">
      <dgm:prSet presAssocID="{9E48FB45-CFD5-4984-9355-40F6A190A3DB}" presName="parTrans" presStyleLbl="sibTrans2D1" presStyleIdx="2" presStyleCnt="7" custLinFactNeighborX="33604" custLinFactNeighborY="-16729"/>
      <dgm:spPr/>
      <dgm:t>
        <a:bodyPr/>
        <a:lstStyle/>
        <a:p>
          <a:pPr rtl="1"/>
          <a:endParaRPr lang="fa-IR"/>
        </a:p>
      </dgm:t>
    </dgm:pt>
    <dgm:pt modelId="{A60C418E-1480-4674-A1C6-9248B1A8EAC5}" type="pres">
      <dgm:prSet presAssocID="{9E48FB45-CFD5-4984-9355-40F6A190A3DB}" presName="connectorText" presStyleLbl="sibTrans2D1" presStyleIdx="2" presStyleCnt="7"/>
      <dgm:spPr/>
      <dgm:t>
        <a:bodyPr/>
        <a:lstStyle/>
        <a:p>
          <a:pPr rtl="1"/>
          <a:endParaRPr lang="fa-IR"/>
        </a:p>
      </dgm:t>
    </dgm:pt>
    <dgm:pt modelId="{925C6F9E-98A0-4457-AEF9-5F0254DAAC8E}" type="pres">
      <dgm:prSet presAssocID="{B4361EC8-F51A-4A5D-8211-13B5FCC3786F}" presName="node" presStyleLbl="node1" presStyleIdx="2" presStyleCnt="7" custScaleX="133160" custScaleY="112133" custRadScaleRad="142033" custRadScaleInc="-40772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EF6D0526-AA68-4186-9F27-8808340675B2}" type="pres">
      <dgm:prSet presAssocID="{F95C7453-9BA5-4804-A446-64E9A1D0C406}" presName="parTrans" presStyleLbl="sibTrans2D1" presStyleIdx="3" presStyleCnt="7" custLinFactNeighborX="59010" custLinFactNeighborY="-14664"/>
      <dgm:spPr/>
      <dgm:t>
        <a:bodyPr/>
        <a:lstStyle/>
        <a:p>
          <a:pPr rtl="1"/>
          <a:endParaRPr lang="fa-IR"/>
        </a:p>
      </dgm:t>
    </dgm:pt>
    <dgm:pt modelId="{D7D4AC0A-DE1E-4DEC-82F4-B0C971720622}" type="pres">
      <dgm:prSet presAssocID="{F95C7453-9BA5-4804-A446-64E9A1D0C406}" presName="connectorText" presStyleLbl="sibTrans2D1" presStyleIdx="3" presStyleCnt="7"/>
      <dgm:spPr/>
      <dgm:t>
        <a:bodyPr/>
        <a:lstStyle/>
        <a:p>
          <a:pPr rtl="1"/>
          <a:endParaRPr lang="fa-IR"/>
        </a:p>
      </dgm:t>
    </dgm:pt>
    <dgm:pt modelId="{30214CAD-02DA-4B98-B3DB-C88C760B8ABA}" type="pres">
      <dgm:prSet presAssocID="{049AAE31-9794-47F4-85E3-E3B2E96F8241}" presName="node" presStyleLbl="node1" presStyleIdx="3" presStyleCnt="7" custScaleX="134110" custScaleY="103165" custRadScaleRad="106166" custRadScaleInc="-63945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2CDBA326-FB22-44B5-860F-7C65A2DDD285}" type="pres">
      <dgm:prSet presAssocID="{55901881-A17A-44EC-879C-2171278B4A02}" presName="parTrans" presStyleLbl="sibTrans2D1" presStyleIdx="4" presStyleCnt="7" custLinFactX="-16294" custLinFactNeighborX="-100000" custLinFactNeighborY="-9998"/>
      <dgm:spPr/>
      <dgm:t>
        <a:bodyPr/>
        <a:lstStyle/>
        <a:p>
          <a:pPr rtl="1"/>
          <a:endParaRPr lang="fa-IR"/>
        </a:p>
      </dgm:t>
    </dgm:pt>
    <dgm:pt modelId="{72A990D3-9A80-4D08-9132-B06F295487D6}" type="pres">
      <dgm:prSet presAssocID="{55901881-A17A-44EC-879C-2171278B4A02}" presName="connectorText" presStyleLbl="sibTrans2D1" presStyleIdx="4" presStyleCnt="7"/>
      <dgm:spPr/>
      <dgm:t>
        <a:bodyPr/>
        <a:lstStyle/>
        <a:p>
          <a:pPr rtl="1"/>
          <a:endParaRPr lang="fa-IR"/>
        </a:p>
      </dgm:t>
    </dgm:pt>
    <dgm:pt modelId="{08826002-1EF0-4385-9030-C87E4B132335}" type="pres">
      <dgm:prSet presAssocID="{931A550A-24D3-4BA0-A071-E80250849AB8}" presName="node" presStyleLbl="node1" presStyleIdx="4" presStyleCnt="7" custScaleX="135138" custScaleY="101014" custRadScaleRad="95356" custRadScaleInc="19967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A60C49E0-6E3B-4B1C-BB98-4596D0AEA0F9}" type="pres">
      <dgm:prSet presAssocID="{1342E4D2-452C-4A85-A5BD-366FF712C15C}" presName="parTrans" presStyleLbl="sibTrans2D1" presStyleIdx="5" presStyleCnt="7" custLinFactNeighborX="-36865" custLinFactNeighborY="-12668"/>
      <dgm:spPr/>
      <dgm:t>
        <a:bodyPr/>
        <a:lstStyle/>
        <a:p>
          <a:pPr rtl="1"/>
          <a:endParaRPr lang="fa-IR"/>
        </a:p>
      </dgm:t>
    </dgm:pt>
    <dgm:pt modelId="{05B9ABAA-4756-47C0-8A6A-DE60A14867B3}" type="pres">
      <dgm:prSet presAssocID="{1342E4D2-452C-4A85-A5BD-366FF712C15C}" presName="connectorText" presStyleLbl="sibTrans2D1" presStyleIdx="5" presStyleCnt="7"/>
      <dgm:spPr/>
      <dgm:t>
        <a:bodyPr/>
        <a:lstStyle/>
        <a:p>
          <a:pPr rtl="1"/>
          <a:endParaRPr lang="fa-IR"/>
        </a:p>
      </dgm:t>
    </dgm:pt>
    <dgm:pt modelId="{6EC5448F-B03E-451E-A9F0-A7F81FAF3207}" type="pres">
      <dgm:prSet presAssocID="{E3254865-F257-4E8E-AFFE-01FC45ECDB4D}" presName="node" presStyleLbl="node1" presStyleIdx="5" presStyleCnt="7" custScaleX="133160" custScaleY="112133" custRadScaleRad="139772" custRadScaleInc="11044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E4140F2E-29E3-4340-8AE8-D08BBBE81B0A}" type="pres">
      <dgm:prSet presAssocID="{B068D43E-1D5A-4DF4-881D-C3BAA377F654}" presName="parTrans" presStyleLbl="sibTrans2D1" presStyleIdx="6" presStyleCnt="7" custLinFactNeighborX="-62917" custLinFactNeighborY="3952"/>
      <dgm:spPr/>
      <dgm:t>
        <a:bodyPr/>
        <a:lstStyle/>
        <a:p>
          <a:pPr rtl="1"/>
          <a:endParaRPr lang="fa-IR"/>
        </a:p>
      </dgm:t>
    </dgm:pt>
    <dgm:pt modelId="{FFF94F56-955C-4819-8797-6A3CFEFE2355}" type="pres">
      <dgm:prSet presAssocID="{B068D43E-1D5A-4DF4-881D-C3BAA377F654}" presName="connectorText" presStyleLbl="sibTrans2D1" presStyleIdx="6" presStyleCnt="7"/>
      <dgm:spPr/>
      <dgm:t>
        <a:bodyPr/>
        <a:lstStyle/>
        <a:p>
          <a:pPr rtl="1"/>
          <a:endParaRPr lang="fa-IR"/>
        </a:p>
      </dgm:t>
    </dgm:pt>
    <dgm:pt modelId="{084C7696-CC64-4109-A8AD-1EDE4147E2A0}" type="pres">
      <dgm:prSet presAssocID="{8D6E6732-4015-44A6-B13A-575DC89980FA}" presName="node" presStyleLbl="node1" presStyleIdx="6" presStyleCnt="7" custScaleX="133160" custScaleY="112133" custRadScaleRad="129594" custRadScaleInc="-25854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</dgm:ptLst>
  <dgm:cxnLst>
    <dgm:cxn modelId="{D5E7C426-EBB2-4FFC-BB86-D5E95AC7EF38}" type="presOf" srcId="{1342E4D2-452C-4A85-A5BD-366FF712C15C}" destId="{05B9ABAA-4756-47C0-8A6A-DE60A14867B3}" srcOrd="1" destOrd="0" presId="urn:microsoft.com/office/officeart/2005/8/layout/radial5"/>
    <dgm:cxn modelId="{095985A7-C90A-41D2-BCA1-2D7E0952DDE6}" srcId="{050AC51F-AC16-4B7F-90E1-80D360CF19CE}" destId="{E3254865-F257-4E8E-AFFE-01FC45ECDB4D}" srcOrd="5" destOrd="0" parTransId="{1342E4D2-452C-4A85-A5BD-366FF712C15C}" sibTransId="{E44C30FF-21C8-4428-BA07-18C3D9B0E9D1}"/>
    <dgm:cxn modelId="{73D8A781-B21D-4964-9298-DCA4405E21B1}" type="presOf" srcId="{55901881-A17A-44EC-879C-2171278B4A02}" destId="{72A990D3-9A80-4D08-9132-B06F295487D6}" srcOrd="1" destOrd="0" presId="urn:microsoft.com/office/officeart/2005/8/layout/radial5"/>
    <dgm:cxn modelId="{2B1023E4-CFAA-4F6F-B82E-7C1B1AA96318}" type="presOf" srcId="{049AAE31-9794-47F4-85E3-E3B2E96F8241}" destId="{30214CAD-02DA-4B98-B3DB-C88C760B8ABA}" srcOrd="0" destOrd="0" presId="urn:microsoft.com/office/officeart/2005/8/layout/radial5"/>
    <dgm:cxn modelId="{6B95E803-F604-43EA-A838-535A7F60A425}" srcId="{050AC51F-AC16-4B7F-90E1-80D360CF19CE}" destId="{8D6E6732-4015-44A6-B13A-575DC89980FA}" srcOrd="6" destOrd="0" parTransId="{B068D43E-1D5A-4DF4-881D-C3BAA377F654}" sibTransId="{B00499DC-A773-4A43-8D8A-E317DCE2CACC}"/>
    <dgm:cxn modelId="{B5A864C6-13E2-4BFF-B38A-FD3CF6A97A6D}" type="presOf" srcId="{B068D43E-1D5A-4DF4-881D-C3BAA377F654}" destId="{E4140F2E-29E3-4340-8AE8-D08BBBE81B0A}" srcOrd="0" destOrd="0" presId="urn:microsoft.com/office/officeart/2005/8/layout/radial5"/>
    <dgm:cxn modelId="{0D88E873-1650-42D7-9406-9A8D404CCF21}" type="presOf" srcId="{8D95F7B7-20A7-4CF2-8487-9DF6EECA5091}" destId="{DB61AB55-A93B-41EB-B6A1-C27D776037E5}" srcOrd="1" destOrd="0" presId="urn:microsoft.com/office/officeart/2005/8/layout/radial5"/>
    <dgm:cxn modelId="{C7F64AC1-158B-4AAF-91C7-300F796FBF8C}" type="presOf" srcId="{050AC51F-AC16-4B7F-90E1-80D360CF19CE}" destId="{C26E8D09-E433-45D2-87C6-FAA264E843B9}" srcOrd="0" destOrd="0" presId="urn:microsoft.com/office/officeart/2005/8/layout/radial5"/>
    <dgm:cxn modelId="{FC6C3B1A-0809-4435-96EB-D6A757AB81F2}" type="presOf" srcId="{540A4D1F-5398-4E57-98EE-563BBBE97BAA}" destId="{4A9E5883-72A7-4546-A024-6E649E754116}" srcOrd="0" destOrd="0" presId="urn:microsoft.com/office/officeart/2005/8/layout/radial5"/>
    <dgm:cxn modelId="{F9DF07AE-8F9C-4D0A-9F53-90D10D59D0EC}" type="presOf" srcId="{9E48FB45-CFD5-4984-9355-40F6A190A3DB}" destId="{23F6DBB1-A94E-45FF-820C-C2E0817D2A6D}" srcOrd="0" destOrd="0" presId="urn:microsoft.com/office/officeart/2005/8/layout/radial5"/>
    <dgm:cxn modelId="{B13A726B-C401-418E-9D00-2DF9012F366B}" type="presOf" srcId="{1342E4D2-452C-4A85-A5BD-366FF712C15C}" destId="{A60C49E0-6E3B-4B1C-BB98-4596D0AEA0F9}" srcOrd="0" destOrd="0" presId="urn:microsoft.com/office/officeart/2005/8/layout/radial5"/>
    <dgm:cxn modelId="{8F3C45AE-77D4-4034-9961-76FF75FCECB1}" type="presOf" srcId="{B4361EC8-F51A-4A5D-8211-13B5FCC3786F}" destId="{925C6F9E-98A0-4457-AEF9-5F0254DAAC8E}" srcOrd="0" destOrd="0" presId="urn:microsoft.com/office/officeart/2005/8/layout/radial5"/>
    <dgm:cxn modelId="{B9669850-D290-4670-9E2F-4F2E40F441E7}" type="presOf" srcId="{F95C7453-9BA5-4804-A446-64E9A1D0C406}" destId="{EF6D0526-AA68-4186-9F27-8808340675B2}" srcOrd="0" destOrd="0" presId="urn:microsoft.com/office/officeart/2005/8/layout/radial5"/>
    <dgm:cxn modelId="{A47AE1A0-43E0-4C87-A3EE-81D9A4E9A8EC}" type="presOf" srcId="{B6753F54-23D8-4BD9-8870-939B62E11C2F}" destId="{1BC5F2A2-7404-41E3-8563-862326EC98F0}" srcOrd="0" destOrd="0" presId="urn:microsoft.com/office/officeart/2005/8/layout/radial5"/>
    <dgm:cxn modelId="{DE425594-9335-46AF-810D-DE49F53EF9CD}" type="presOf" srcId="{B9102FA1-623B-42A7-A36A-FDB1A6B39704}" destId="{B80D99A9-4E26-4476-A53A-C6C5A8EFD76A}" srcOrd="0" destOrd="0" presId="urn:microsoft.com/office/officeart/2005/8/layout/radial5"/>
    <dgm:cxn modelId="{78A18ECD-4BAE-4E80-A927-52EFEA813814}" type="presOf" srcId="{9E48FB45-CFD5-4984-9355-40F6A190A3DB}" destId="{A60C418E-1480-4674-A1C6-9248B1A8EAC5}" srcOrd="1" destOrd="0" presId="urn:microsoft.com/office/officeart/2005/8/layout/radial5"/>
    <dgm:cxn modelId="{3E5C9B5E-1BAE-454B-AAE8-B0F635215C6A}" type="presOf" srcId="{8D95F7B7-20A7-4CF2-8487-9DF6EECA5091}" destId="{5DED5F30-0F14-43AF-8A10-180214D64C8A}" srcOrd="0" destOrd="0" presId="urn:microsoft.com/office/officeart/2005/8/layout/radial5"/>
    <dgm:cxn modelId="{85C280F4-5D5E-4C8A-986D-57B1EBB7FD8F}" srcId="{050AC51F-AC16-4B7F-90E1-80D360CF19CE}" destId="{049AAE31-9794-47F4-85E3-E3B2E96F8241}" srcOrd="3" destOrd="0" parTransId="{F95C7453-9BA5-4804-A446-64E9A1D0C406}" sibTransId="{F60A35D5-51F1-42A0-A574-174E9390B26F}"/>
    <dgm:cxn modelId="{486A6FEA-C549-4CD5-914A-1DD05EA97935}" srcId="{050AC51F-AC16-4B7F-90E1-80D360CF19CE}" destId="{931A550A-24D3-4BA0-A071-E80250849AB8}" srcOrd="4" destOrd="0" parTransId="{55901881-A17A-44EC-879C-2171278B4A02}" sibTransId="{766607EE-C89E-4463-BBAB-629B00350461}"/>
    <dgm:cxn modelId="{A8E76A2E-763C-47E4-8EB7-06AD2B057D50}" type="presOf" srcId="{540A4D1F-5398-4E57-98EE-563BBBE97BAA}" destId="{46D132CE-E20B-44FE-AF35-BDCE34F3E509}" srcOrd="1" destOrd="0" presId="urn:microsoft.com/office/officeart/2005/8/layout/radial5"/>
    <dgm:cxn modelId="{88B2F03F-690A-4408-9915-20AEB4810306}" srcId="{050AC51F-AC16-4B7F-90E1-80D360CF19CE}" destId="{B4361EC8-F51A-4A5D-8211-13B5FCC3786F}" srcOrd="2" destOrd="0" parTransId="{9E48FB45-CFD5-4984-9355-40F6A190A3DB}" sibTransId="{7EE45714-4498-44CF-88E9-3BBC59B45C7E}"/>
    <dgm:cxn modelId="{93086DF3-FDF0-47F5-ADE6-19AB3BE90A97}" type="presOf" srcId="{B068D43E-1D5A-4DF4-881D-C3BAA377F654}" destId="{FFF94F56-955C-4819-8797-6A3CFEFE2355}" srcOrd="1" destOrd="0" presId="urn:microsoft.com/office/officeart/2005/8/layout/radial5"/>
    <dgm:cxn modelId="{E1B7C9FF-5261-41B1-9B51-2A7DAB05C6A9}" type="presOf" srcId="{E3254865-F257-4E8E-AFFE-01FC45ECDB4D}" destId="{6EC5448F-B03E-451E-A9F0-A7F81FAF3207}" srcOrd="0" destOrd="0" presId="urn:microsoft.com/office/officeart/2005/8/layout/radial5"/>
    <dgm:cxn modelId="{FE25F374-4C6C-4B08-8A81-5D8220801E0C}" type="presOf" srcId="{BB38FFD9-423F-4680-9579-8E9293C26884}" destId="{CF141F61-8364-4A1E-97A9-0E4F73A81E95}" srcOrd="0" destOrd="0" presId="urn:microsoft.com/office/officeart/2005/8/layout/radial5"/>
    <dgm:cxn modelId="{9FF81D43-15D7-4BEC-8F22-6683F854660D}" type="presOf" srcId="{55901881-A17A-44EC-879C-2171278B4A02}" destId="{2CDBA326-FB22-44B5-860F-7C65A2DDD285}" srcOrd="0" destOrd="0" presId="urn:microsoft.com/office/officeart/2005/8/layout/radial5"/>
    <dgm:cxn modelId="{A1E0723C-06A7-4EE2-A061-6841E76AFF39}" srcId="{050AC51F-AC16-4B7F-90E1-80D360CF19CE}" destId="{BB38FFD9-423F-4680-9579-8E9293C26884}" srcOrd="1" destOrd="0" parTransId="{8D95F7B7-20A7-4CF2-8487-9DF6EECA5091}" sibTransId="{7ABAF0E8-B5F2-463A-B676-25CC55955F1A}"/>
    <dgm:cxn modelId="{81564FD7-89B7-42C5-BAD5-2B794D11BF1B}" type="presOf" srcId="{8D6E6732-4015-44A6-B13A-575DC89980FA}" destId="{084C7696-CC64-4109-A8AD-1EDE4147E2A0}" srcOrd="0" destOrd="0" presId="urn:microsoft.com/office/officeart/2005/8/layout/radial5"/>
    <dgm:cxn modelId="{48842C83-88CE-4547-88A6-62BA3E3F5B90}" type="presOf" srcId="{F95C7453-9BA5-4804-A446-64E9A1D0C406}" destId="{D7D4AC0A-DE1E-4DEC-82F4-B0C971720622}" srcOrd="1" destOrd="0" presId="urn:microsoft.com/office/officeart/2005/8/layout/radial5"/>
    <dgm:cxn modelId="{AD4F156D-10C4-4F58-ABD3-E0FD2EA856E2}" srcId="{B6753F54-23D8-4BD9-8870-939B62E11C2F}" destId="{050AC51F-AC16-4B7F-90E1-80D360CF19CE}" srcOrd="0" destOrd="0" parTransId="{7BF270E0-E343-4B8C-A53D-8DC97D8F012F}" sibTransId="{BF1D0F67-A949-4521-8CC8-192893171841}"/>
    <dgm:cxn modelId="{65100199-294F-41F2-9255-21248CAC33BC}" srcId="{050AC51F-AC16-4B7F-90E1-80D360CF19CE}" destId="{B9102FA1-623B-42A7-A36A-FDB1A6B39704}" srcOrd="0" destOrd="0" parTransId="{540A4D1F-5398-4E57-98EE-563BBBE97BAA}" sibTransId="{7D1670A5-F5AB-40E8-A9DD-5CF3EBE16490}"/>
    <dgm:cxn modelId="{3A253EAE-2125-42B2-A2EA-1E91A2E6FC32}" type="presOf" srcId="{931A550A-24D3-4BA0-A071-E80250849AB8}" destId="{08826002-1EF0-4385-9030-C87E4B132335}" srcOrd="0" destOrd="0" presId="urn:microsoft.com/office/officeart/2005/8/layout/radial5"/>
    <dgm:cxn modelId="{62B1ACDB-1B5B-4A04-B869-65088790B7D8}" type="presParOf" srcId="{1BC5F2A2-7404-41E3-8563-862326EC98F0}" destId="{C26E8D09-E433-45D2-87C6-FAA264E843B9}" srcOrd="0" destOrd="0" presId="urn:microsoft.com/office/officeart/2005/8/layout/radial5"/>
    <dgm:cxn modelId="{E15B275D-0C86-481F-9B55-310FB2BCB654}" type="presParOf" srcId="{1BC5F2A2-7404-41E3-8563-862326EC98F0}" destId="{4A9E5883-72A7-4546-A024-6E649E754116}" srcOrd="1" destOrd="0" presId="urn:microsoft.com/office/officeart/2005/8/layout/radial5"/>
    <dgm:cxn modelId="{BC48EB68-A4B2-43D1-BF1B-3632D2AB38CA}" type="presParOf" srcId="{4A9E5883-72A7-4546-A024-6E649E754116}" destId="{46D132CE-E20B-44FE-AF35-BDCE34F3E509}" srcOrd="0" destOrd="0" presId="urn:microsoft.com/office/officeart/2005/8/layout/radial5"/>
    <dgm:cxn modelId="{1CAAEA6C-28AD-429A-8789-2AEF527AD521}" type="presParOf" srcId="{1BC5F2A2-7404-41E3-8563-862326EC98F0}" destId="{B80D99A9-4E26-4476-A53A-C6C5A8EFD76A}" srcOrd="2" destOrd="0" presId="urn:microsoft.com/office/officeart/2005/8/layout/radial5"/>
    <dgm:cxn modelId="{97560C79-EB83-473D-BC96-DD1AE0CEF52B}" type="presParOf" srcId="{1BC5F2A2-7404-41E3-8563-862326EC98F0}" destId="{5DED5F30-0F14-43AF-8A10-180214D64C8A}" srcOrd="3" destOrd="0" presId="urn:microsoft.com/office/officeart/2005/8/layout/radial5"/>
    <dgm:cxn modelId="{92F800A8-CE8A-421F-8948-6443AF298E73}" type="presParOf" srcId="{5DED5F30-0F14-43AF-8A10-180214D64C8A}" destId="{DB61AB55-A93B-41EB-B6A1-C27D776037E5}" srcOrd="0" destOrd="0" presId="urn:microsoft.com/office/officeart/2005/8/layout/radial5"/>
    <dgm:cxn modelId="{682AA6E3-384A-40A6-8FE1-9D208132EA7C}" type="presParOf" srcId="{1BC5F2A2-7404-41E3-8563-862326EC98F0}" destId="{CF141F61-8364-4A1E-97A9-0E4F73A81E95}" srcOrd="4" destOrd="0" presId="urn:microsoft.com/office/officeart/2005/8/layout/radial5"/>
    <dgm:cxn modelId="{DA140783-09AE-4D2B-A596-D37565925060}" type="presParOf" srcId="{1BC5F2A2-7404-41E3-8563-862326EC98F0}" destId="{23F6DBB1-A94E-45FF-820C-C2E0817D2A6D}" srcOrd="5" destOrd="0" presId="urn:microsoft.com/office/officeart/2005/8/layout/radial5"/>
    <dgm:cxn modelId="{211A894F-5385-4DA2-926F-CFAEB9E2A081}" type="presParOf" srcId="{23F6DBB1-A94E-45FF-820C-C2E0817D2A6D}" destId="{A60C418E-1480-4674-A1C6-9248B1A8EAC5}" srcOrd="0" destOrd="0" presId="urn:microsoft.com/office/officeart/2005/8/layout/radial5"/>
    <dgm:cxn modelId="{EC54EB80-1880-4EFA-97A8-45985E9C5E55}" type="presParOf" srcId="{1BC5F2A2-7404-41E3-8563-862326EC98F0}" destId="{925C6F9E-98A0-4457-AEF9-5F0254DAAC8E}" srcOrd="6" destOrd="0" presId="urn:microsoft.com/office/officeart/2005/8/layout/radial5"/>
    <dgm:cxn modelId="{DA5840A7-A252-4523-997D-D98143815405}" type="presParOf" srcId="{1BC5F2A2-7404-41E3-8563-862326EC98F0}" destId="{EF6D0526-AA68-4186-9F27-8808340675B2}" srcOrd="7" destOrd="0" presId="urn:microsoft.com/office/officeart/2005/8/layout/radial5"/>
    <dgm:cxn modelId="{30BF3C54-474F-42B4-9680-B62603B627C2}" type="presParOf" srcId="{EF6D0526-AA68-4186-9F27-8808340675B2}" destId="{D7D4AC0A-DE1E-4DEC-82F4-B0C971720622}" srcOrd="0" destOrd="0" presId="urn:microsoft.com/office/officeart/2005/8/layout/radial5"/>
    <dgm:cxn modelId="{4D548469-33C3-4DB5-937D-82144DC4C425}" type="presParOf" srcId="{1BC5F2A2-7404-41E3-8563-862326EC98F0}" destId="{30214CAD-02DA-4B98-B3DB-C88C760B8ABA}" srcOrd="8" destOrd="0" presId="urn:microsoft.com/office/officeart/2005/8/layout/radial5"/>
    <dgm:cxn modelId="{667419D4-8A27-40F8-B1CE-41B36D783B92}" type="presParOf" srcId="{1BC5F2A2-7404-41E3-8563-862326EC98F0}" destId="{2CDBA326-FB22-44B5-860F-7C65A2DDD285}" srcOrd="9" destOrd="0" presId="urn:microsoft.com/office/officeart/2005/8/layout/radial5"/>
    <dgm:cxn modelId="{D7CA8670-C06F-4F30-B7A5-9AF38513CD61}" type="presParOf" srcId="{2CDBA326-FB22-44B5-860F-7C65A2DDD285}" destId="{72A990D3-9A80-4D08-9132-B06F295487D6}" srcOrd="0" destOrd="0" presId="urn:microsoft.com/office/officeart/2005/8/layout/radial5"/>
    <dgm:cxn modelId="{CB0AFF79-3203-4953-9B3E-FA9A1234D408}" type="presParOf" srcId="{1BC5F2A2-7404-41E3-8563-862326EC98F0}" destId="{08826002-1EF0-4385-9030-C87E4B132335}" srcOrd="10" destOrd="0" presId="urn:microsoft.com/office/officeart/2005/8/layout/radial5"/>
    <dgm:cxn modelId="{DB83C4CC-B6E9-4DBF-B049-B185524F445A}" type="presParOf" srcId="{1BC5F2A2-7404-41E3-8563-862326EC98F0}" destId="{A60C49E0-6E3B-4B1C-BB98-4596D0AEA0F9}" srcOrd="11" destOrd="0" presId="urn:microsoft.com/office/officeart/2005/8/layout/radial5"/>
    <dgm:cxn modelId="{ACF9D7C9-2435-4E4D-8306-ED4CBDD9D677}" type="presParOf" srcId="{A60C49E0-6E3B-4B1C-BB98-4596D0AEA0F9}" destId="{05B9ABAA-4756-47C0-8A6A-DE60A14867B3}" srcOrd="0" destOrd="0" presId="urn:microsoft.com/office/officeart/2005/8/layout/radial5"/>
    <dgm:cxn modelId="{14AB7F6F-A6EE-4796-8BBB-E429C782A88D}" type="presParOf" srcId="{1BC5F2A2-7404-41E3-8563-862326EC98F0}" destId="{6EC5448F-B03E-451E-A9F0-A7F81FAF3207}" srcOrd="12" destOrd="0" presId="urn:microsoft.com/office/officeart/2005/8/layout/radial5"/>
    <dgm:cxn modelId="{16AAB5A8-2D86-4E38-AEBC-F63A05C78FF4}" type="presParOf" srcId="{1BC5F2A2-7404-41E3-8563-862326EC98F0}" destId="{E4140F2E-29E3-4340-8AE8-D08BBBE81B0A}" srcOrd="13" destOrd="0" presId="urn:microsoft.com/office/officeart/2005/8/layout/radial5"/>
    <dgm:cxn modelId="{8D75A6A7-9149-48A1-97A9-03254E30886C}" type="presParOf" srcId="{E4140F2E-29E3-4340-8AE8-D08BBBE81B0A}" destId="{FFF94F56-955C-4819-8797-6A3CFEFE2355}" srcOrd="0" destOrd="0" presId="urn:microsoft.com/office/officeart/2005/8/layout/radial5"/>
    <dgm:cxn modelId="{0CE560D6-3DA7-49FE-A7CE-11A075AAC2D6}" type="presParOf" srcId="{1BC5F2A2-7404-41E3-8563-862326EC98F0}" destId="{084C7696-CC64-4109-A8AD-1EDE4147E2A0}" srcOrd="14" destOrd="0" presId="urn:microsoft.com/office/officeart/2005/8/layout/radial5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BEF17A-B530-4EF2-8C04-94819B173809}" type="doc">
      <dgm:prSet loTypeId="urn:microsoft.com/office/officeart/2005/8/layout/vProcess5" loCatId="process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C2F72143-B0E7-41CA-B6A3-101BED0ECE96}">
      <dgm:prSet custT="1"/>
      <dgm:spPr/>
      <dgm:t>
        <a:bodyPr/>
        <a:lstStyle/>
        <a:p>
          <a:pPr algn="just" rtl="1"/>
          <a:r>
            <a:rPr lang="fa-IR" sz="3200" dirty="0">
              <a:effectLst/>
              <a:latin typeface="2mitra"/>
              <a:ea typeface="Calibri" panose="020F0502020204030204" pitchFamily="34" charset="0"/>
              <a:cs typeface="2  Mitra" panose="00000400000000000000" pitchFamily="2" charset="-78"/>
            </a:rPr>
            <a:t>برنامه نظام مراقبت مرگ کودکان 59-1 ماهه به منظور شناخت عوامل موثر در مرگ و مير كودكان و طراحي مداخله مناسب براي تمامي موارد مرگ گزارش شده در بخش خارج بیمارستانی می باشد که پرسشنامه بررسي مرگ تكميل و در كميته هاي كاهش مرگ و مير كودكان شهرستان و دانشگاه بررسي می گردد و برای مرگهای ناشی از سوانح و حوادث سناریو طراحی می شود تا با توجه به علت فوت، راهكارهاي مناسب براي پيشگيري از بروز موارد مشابه ارائه گردد.</a:t>
          </a:r>
          <a:endParaRPr lang="ar-SA" sz="3200" b="0" dirty="0">
            <a:cs typeface="2  Mitra" panose="00000400000000000000" pitchFamily="2" charset="-78"/>
          </a:endParaRPr>
        </a:p>
      </dgm:t>
    </dgm:pt>
    <dgm:pt modelId="{FDBB5ABC-30FD-4F4A-A231-F5EABB5625B9}" type="sibTrans" cxnId="{EAE52F6F-5C96-40D9-9774-CBB44E9B02B4}">
      <dgm:prSet/>
      <dgm:spPr/>
      <dgm:t>
        <a:bodyPr/>
        <a:lstStyle/>
        <a:p>
          <a:endParaRPr lang="en-US"/>
        </a:p>
      </dgm:t>
    </dgm:pt>
    <dgm:pt modelId="{AED61AF7-57FC-45F3-94DE-13E11D7DA8B3}" type="parTrans" cxnId="{EAE52F6F-5C96-40D9-9774-CBB44E9B02B4}">
      <dgm:prSet/>
      <dgm:spPr/>
      <dgm:t>
        <a:bodyPr/>
        <a:lstStyle/>
        <a:p>
          <a:endParaRPr lang="en-US"/>
        </a:p>
      </dgm:t>
    </dgm:pt>
    <dgm:pt modelId="{304F77F7-4A05-4D48-BDCF-E4484E55812C}" type="pres">
      <dgm:prSet presAssocID="{02BEF17A-B530-4EF2-8C04-94819B17380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rtl="1"/>
          <a:endParaRPr lang="fa-IR"/>
        </a:p>
      </dgm:t>
    </dgm:pt>
    <dgm:pt modelId="{41B8A1D9-C4B4-4AC7-978B-4A2ABD5417A3}" type="pres">
      <dgm:prSet presAssocID="{02BEF17A-B530-4EF2-8C04-94819B173809}" presName="dummyMaxCanvas" presStyleCnt="0">
        <dgm:presLayoutVars/>
      </dgm:prSet>
      <dgm:spPr/>
    </dgm:pt>
    <dgm:pt modelId="{F3072E0F-243C-4395-91B4-641F0D304574}" type="pres">
      <dgm:prSet presAssocID="{02BEF17A-B530-4EF2-8C04-94819B173809}" presName="OneNode_1" presStyleLbl="node1" presStyleIdx="0" presStyleCnt="1" custScaleY="149273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</dgm:ptLst>
  <dgm:cxnLst>
    <dgm:cxn modelId="{FD8FCA99-911A-480D-B195-966794177B07}" type="presOf" srcId="{02BEF17A-B530-4EF2-8C04-94819B173809}" destId="{304F77F7-4A05-4D48-BDCF-E4484E55812C}" srcOrd="0" destOrd="0" presId="urn:microsoft.com/office/officeart/2005/8/layout/vProcess5"/>
    <dgm:cxn modelId="{EAE52F6F-5C96-40D9-9774-CBB44E9B02B4}" srcId="{02BEF17A-B530-4EF2-8C04-94819B173809}" destId="{C2F72143-B0E7-41CA-B6A3-101BED0ECE96}" srcOrd="0" destOrd="0" parTransId="{AED61AF7-57FC-45F3-94DE-13E11D7DA8B3}" sibTransId="{FDBB5ABC-30FD-4F4A-A231-F5EABB5625B9}"/>
    <dgm:cxn modelId="{19753588-9FE7-40DC-B56F-75367B7BA0FB}" type="presOf" srcId="{C2F72143-B0E7-41CA-B6A3-101BED0ECE96}" destId="{F3072E0F-243C-4395-91B4-641F0D304574}" srcOrd="0" destOrd="0" presId="urn:microsoft.com/office/officeart/2005/8/layout/vProcess5"/>
    <dgm:cxn modelId="{015A44F6-65F5-4E40-B186-82DEC827EC18}" type="presParOf" srcId="{304F77F7-4A05-4D48-BDCF-E4484E55812C}" destId="{41B8A1D9-C4B4-4AC7-978B-4A2ABD5417A3}" srcOrd="0" destOrd="0" presId="urn:microsoft.com/office/officeart/2005/8/layout/vProcess5"/>
    <dgm:cxn modelId="{E0BF2E96-60B0-43EF-9926-5189DB018549}" type="presParOf" srcId="{304F77F7-4A05-4D48-BDCF-E4484E55812C}" destId="{F3072E0F-243C-4395-91B4-641F0D304574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2BEF17A-B530-4EF2-8C04-94819B173809}" type="doc">
      <dgm:prSet loTypeId="urn:microsoft.com/office/officeart/2005/8/layout/vProcess5" loCatId="process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C2F72143-B0E7-41CA-B6A3-101BED0ECE96}">
      <dgm:prSet custT="1"/>
      <dgm:spPr/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a-IR" sz="2000" b="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 </a:t>
          </a:r>
          <a:r>
            <a:rPr lang="fa-IR" sz="2800" b="1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پزشک و مراقب سلامت </a:t>
          </a:r>
          <a:r>
            <a:rPr lang="ar-SA" sz="2800" b="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موارد مرگهای کودکان </a:t>
          </a:r>
          <a:r>
            <a:rPr lang="en-US" sz="2800" b="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59</a:t>
          </a:r>
          <a:r>
            <a:rPr lang="ar-SA" sz="2800" b="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-</a:t>
          </a:r>
          <a:r>
            <a:rPr lang="en-US" sz="2800" b="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1</a:t>
          </a:r>
          <a:r>
            <a:rPr lang="ar-SA" sz="2800" b="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 ماهه </a:t>
          </a:r>
          <a:r>
            <a:rPr lang="fa-IR" sz="2800" b="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را در </a:t>
          </a:r>
          <a:r>
            <a:rPr lang="fa-IR" sz="2800" dirty="0">
              <a:cs typeface="2  Mitra" pitchFamily="2" charset="-78"/>
            </a:rPr>
            <a:t>کمتر از 48 ساعت به مرکز بهداشت شهرستان اطلاع دهد.</a:t>
          </a:r>
        </a:p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a-IR" sz="2800" dirty="0">
            <a:cs typeface="2  Mitra" pitchFamily="2" charset="-78"/>
          </a:endParaRPr>
        </a:p>
        <a:p>
          <a:pPr marL="0" lvl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800" b="1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پزشک و مراقب سلامت </a:t>
          </a:r>
          <a:r>
            <a:rPr lang="ar-SA" sz="2800" b="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در موارد مرگهای خارج بیمارستانی کودکان </a:t>
          </a:r>
          <a:r>
            <a:rPr lang="en-US" sz="2800" b="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59</a:t>
          </a:r>
          <a:r>
            <a:rPr lang="ar-SA" sz="2800" b="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-</a:t>
          </a:r>
          <a:r>
            <a:rPr lang="en-US" sz="2800" b="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1</a:t>
          </a:r>
          <a:r>
            <a:rPr lang="ar-SA" sz="2800" b="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 ماهه بتواند فرم مربوطه را تکمیل و در پرسشگری همکاری نماید .  </a:t>
          </a:r>
          <a:endParaRPr lang="ar-SA" sz="2800" b="0" dirty="0">
            <a:cs typeface="2  Mitra" panose="00000400000000000000" pitchFamily="2" charset="-78"/>
          </a:endParaRPr>
        </a:p>
      </dgm:t>
    </dgm:pt>
    <dgm:pt modelId="{FDBB5ABC-30FD-4F4A-A231-F5EABB5625B9}" type="sibTrans" cxnId="{EAE52F6F-5C96-40D9-9774-CBB44E9B02B4}">
      <dgm:prSet/>
      <dgm:spPr/>
      <dgm:t>
        <a:bodyPr/>
        <a:lstStyle/>
        <a:p>
          <a:endParaRPr lang="en-US"/>
        </a:p>
      </dgm:t>
    </dgm:pt>
    <dgm:pt modelId="{AED61AF7-57FC-45F3-94DE-13E11D7DA8B3}" type="parTrans" cxnId="{EAE52F6F-5C96-40D9-9774-CBB44E9B02B4}">
      <dgm:prSet/>
      <dgm:spPr/>
      <dgm:t>
        <a:bodyPr/>
        <a:lstStyle/>
        <a:p>
          <a:endParaRPr lang="en-US"/>
        </a:p>
      </dgm:t>
    </dgm:pt>
    <dgm:pt modelId="{304F77F7-4A05-4D48-BDCF-E4484E55812C}" type="pres">
      <dgm:prSet presAssocID="{02BEF17A-B530-4EF2-8C04-94819B17380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rtl="1"/>
          <a:endParaRPr lang="fa-IR"/>
        </a:p>
      </dgm:t>
    </dgm:pt>
    <dgm:pt modelId="{41B8A1D9-C4B4-4AC7-978B-4A2ABD5417A3}" type="pres">
      <dgm:prSet presAssocID="{02BEF17A-B530-4EF2-8C04-94819B173809}" presName="dummyMaxCanvas" presStyleCnt="0">
        <dgm:presLayoutVars/>
      </dgm:prSet>
      <dgm:spPr/>
    </dgm:pt>
    <dgm:pt modelId="{F3072E0F-243C-4395-91B4-641F0D304574}" type="pres">
      <dgm:prSet presAssocID="{02BEF17A-B530-4EF2-8C04-94819B173809}" presName="OneNode_1" presStyleLbl="node1" presStyleIdx="0" presStyleCnt="1" custScaleY="143953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</dgm:ptLst>
  <dgm:cxnLst>
    <dgm:cxn modelId="{FD8FCA99-911A-480D-B195-966794177B07}" type="presOf" srcId="{02BEF17A-B530-4EF2-8C04-94819B173809}" destId="{304F77F7-4A05-4D48-BDCF-E4484E55812C}" srcOrd="0" destOrd="0" presId="urn:microsoft.com/office/officeart/2005/8/layout/vProcess5"/>
    <dgm:cxn modelId="{EAE52F6F-5C96-40D9-9774-CBB44E9B02B4}" srcId="{02BEF17A-B530-4EF2-8C04-94819B173809}" destId="{C2F72143-B0E7-41CA-B6A3-101BED0ECE96}" srcOrd="0" destOrd="0" parTransId="{AED61AF7-57FC-45F3-94DE-13E11D7DA8B3}" sibTransId="{FDBB5ABC-30FD-4F4A-A231-F5EABB5625B9}"/>
    <dgm:cxn modelId="{19753588-9FE7-40DC-B56F-75367B7BA0FB}" type="presOf" srcId="{C2F72143-B0E7-41CA-B6A3-101BED0ECE96}" destId="{F3072E0F-243C-4395-91B4-641F0D304574}" srcOrd="0" destOrd="0" presId="urn:microsoft.com/office/officeart/2005/8/layout/vProcess5"/>
    <dgm:cxn modelId="{015A44F6-65F5-4E40-B186-82DEC827EC18}" type="presParOf" srcId="{304F77F7-4A05-4D48-BDCF-E4484E55812C}" destId="{41B8A1D9-C4B4-4AC7-978B-4A2ABD5417A3}" srcOrd="0" destOrd="0" presId="urn:microsoft.com/office/officeart/2005/8/layout/vProcess5"/>
    <dgm:cxn modelId="{E0BF2E96-60B0-43EF-9926-5189DB018549}" type="presParOf" srcId="{304F77F7-4A05-4D48-BDCF-E4484E55812C}" destId="{F3072E0F-243C-4395-91B4-641F0D304574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8F5D773-515B-4347-9335-E9586BD9F5E0}" type="doc">
      <dgm:prSet loTypeId="urn:microsoft.com/office/officeart/2005/8/layout/chevron1" loCatId="process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pPr rtl="1"/>
          <a:endParaRPr lang="fa-IR"/>
        </a:p>
      </dgm:t>
    </dgm:pt>
    <dgm:pt modelId="{5899FCFD-6A50-423E-B0D5-D9C3ADCB542D}">
      <dgm:prSet custT="1"/>
      <dgm:spPr/>
      <dgm:t>
        <a:bodyPr/>
        <a:lstStyle/>
        <a:p>
          <a:pPr algn="ctr" rtl="1"/>
          <a:r>
            <a:rPr lang="fa-IR" sz="2400" b="1" dirty="0">
              <a:cs typeface="B Nazanin" panose="00000400000000000000" pitchFamily="2" charset="-78"/>
            </a:rPr>
            <a:t>شاخص مرگ کودکان 59-1 ماهه</a:t>
          </a:r>
        </a:p>
      </dgm:t>
    </dgm:pt>
    <dgm:pt modelId="{53FC52FC-2903-4984-998E-669FC4A1C796}" type="parTrans" cxnId="{39F7B064-C8CA-4BE1-97B4-B037D7D40DC7}">
      <dgm:prSet/>
      <dgm:spPr/>
      <dgm:t>
        <a:bodyPr/>
        <a:lstStyle/>
        <a:p>
          <a:pPr algn="ctr" rtl="1"/>
          <a:endParaRPr lang="fa-IR" b="1"/>
        </a:p>
      </dgm:t>
    </dgm:pt>
    <dgm:pt modelId="{932FFBEE-5FBE-49B7-A87C-CB2599D7F598}" type="sibTrans" cxnId="{39F7B064-C8CA-4BE1-97B4-B037D7D40DC7}">
      <dgm:prSet/>
      <dgm:spPr/>
      <dgm:t>
        <a:bodyPr/>
        <a:lstStyle/>
        <a:p>
          <a:pPr algn="ctr" rtl="1"/>
          <a:endParaRPr lang="fa-IR" b="1"/>
        </a:p>
      </dgm:t>
    </dgm:pt>
    <dgm:pt modelId="{45C46D2D-D8FA-4F66-A704-C2449D8CCDEE}" type="pres">
      <dgm:prSet presAssocID="{E8F5D773-515B-4347-9335-E9586BD9F5E0}" presName="Name0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rtl="1"/>
          <a:endParaRPr lang="fa-IR"/>
        </a:p>
      </dgm:t>
    </dgm:pt>
    <dgm:pt modelId="{7E47CC49-36A7-4FBA-B395-D884931DA25D}" type="pres">
      <dgm:prSet presAssocID="{5899FCFD-6A50-423E-B0D5-D9C3ADCB542D}" presName="parTxOnly" presStyleLbl="node1" presStyleIdx="0" presStyleCnt="1" custScaleY="4229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</dgm:ptLst>
  <dgm:cxnLst>
    <dgm:cxn modelId="{B4534DF9-D647-46CF-93FF-CABD74AC2C8C}" type="presOf" srcId="{E8F5D773-515B-4347-9335-E9586BD9F5E0}" destId="{45C46D2D-D8FA-4F66-A704-C2449D8CCDEE}" srcOrd="0" destOrd="0" presId="urn:microsoft.com/office/officeart/2005/8/layout/chevron1"/>
    <dgm:cxn modelId="{39F7B064-C8CA-4BE1-97B4-B037D7D40DC7}" srcId="{E8F5D773-515B-4347-9335-E9586BD9F5E0}" destId="{5899FCFD-6A50-423E-B0D5-D9C3ADCB542D}" srcOrd="0" destOrd="0" parTransId="{53FC52FC-2903-4984-998E-669FC4A1C796}" sibTransId="{932FFBEE-5FBE-49B7-A87C-CB2599D7F598}"/>
    <dgm:cxn modelId="{CCB168C9-A806-4A2F-AD05-7AD60B9C80E4}" type="presOf" srcId="{5899FCFD-6A50-423E-B0D5-D9C3ADCB542D}" destId="{7E47CC49-36A7-4FBA-B395-D884931DA25D}" srcOrd="0" destOrd="0" presId="urn:microsoft.com/office/officeart/2005/8/layout/chevron1"/>
    <dgm:cxn modelId="{26201A51-B2C7-4A44-9E92-E1CF23D13861}" type="presParOf" srcId="{45C46D2D-D8FA-4F66-A704-C2449D8CCDEE}" destId="{7E47CC49-36A7-4FBA-B395-D884931DA25D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ACC8BFC-AF52-4597-8999-B96F890B76CB}" type="doc">
      <dgm:prSet loTypeId="urn:microsoft.com/office/officeart/2005/8/layout/vList6" loCatId="process" qsTypeId="urn:microsoft.com/office/officeart/2005/8/quickstyle/simple2" qsCatId="simple" csTypeId="urn:microsoft.com/office/officeart/2005/8/colors/accent3_4" csCatId="accent3" phldr="1"/>
      <dgm:spPr/>
      <dgm:t>
        <a:bodyPr/>
        <a:lstStyle/>
        <a:p>
          <a:pPr rtl="1"/>
          <a:endParaRPr lang="fa-IR"/>
        </a:p>
      </dgm:t>
    </dgm:pt>
    <dgm:pt modelId="{33836251-6A9C-4AD8-AD80-0287631C04FA}">
      <dgm:prSet custT="1"/>
      <dgm:spPr/>
      <dgm:t>
        <a:bodyPr/>
        <a:lstStyle/>
        <a:p>
          <a:pPr rtl="1"/>
          <a:r>
            <a:rPr lang="fa-IR" sz="2800" b="0" dirty="0">
              <a:cs typeface="2  Mitra" panose="00000400000000000000" pitchFamily="2" charset="-78"/>
            </a:rPr>
            <a:t>دستورالعمل</a:t>
          </a:r>
        </a:p>
      </dgm:t>
    </dgm:pt>
    <dgm:pt modelId="{F87D4322-BF68-4DE5-843D-9B8A91AF737D}" type="parTrans" cxnId="{A42344B4-4418-490E-94F1-7222BD794CC2}">
      <dgm:prSet/>
      <dgm:spPr/>
      <dgm:t>
        <a:bodyPr/>
        <a:lstStyle/>
        <a:p>
          <a:pPr rtl="1"/>
          <a:endParaRPr lang="fa-IR"/>
        </a:p>
      </dgm:t>
    </dgm:pt>
    <dgm:pt modelId="{08B7E828-04D6-4306-BCAF-11E25B75E41D}" type="sibTrans" cxnId="{A42344B4-4418-490E-94F1-7222BD794CC2}">
      <dgm:prSet/>
      <dgm:spPr/>
      <dgm:t>
        <a:bodyPr/>
        <a:lstStyle/>
        <a:p>
          <a:pPr rtl="1"/>
          <a:endParaRPr lang="fa-IR"/>
        </a:p>
      </dgm:t>
    </dgm:pt>
    <dgm:pt modelId="{6D5D8C36-AC58-49DC-A5D7-A05C9C7D7B2F}" type="pres">
      <dgm:prSet presAssocID="{BACC8BFC-AF52-4597-8999-B96F890B76CB}" presName="Name0" presStyleCnt="0">
        <dgm:presLayoutVars>
          <dgm:dir val="rev"/>
          <dgm:animLvl val="lvl"/>
          <dgm:resizeHandles/>
        </dgm:presLayoutVars>
      </dgm:prSet>
      <dgm:spPr/>
      <dgm:t>
        <a:bodyPr/>
        <a:lstStyle/>
        <a:p>
          <a:pPr rtl="1"/>
          <a:endParaRPr lang="fa-IR"/>
        </a:p>
      </dgm:t>
    </dgm:pt>
    <dgm:pt modelId="{8B0DA65F-937F-4296-B488-77D49293F7C1}" type="pres">
      <dgm:prSet presAssocID="{33836251-6A9C-4AD8-AD80-0287631C04FA}" presName="linNode" presStyleCnt="0"/>
      <dgm:spPr/>
    </dgm:pt>
    <dgm:pt modelId="{E6FF1D9C-B78B-4AC3-83D2-C232EBF6FAD7}" type="pres">
      <dgm:prSet presAssocID="{33836251-6A9C-4AD8-AD80-0287631C04FA}" presName="parentShp" presStyleLbl="node1" presStyleIdx="0" presStyleCnt="1" custScaleX="570091" custLinFactY="-21607" custLinFactNeighborX="692" custLinFactNeighborY="-100000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7A256B79-FAFA-4438-B173-FF0E8A770A3A}" type="pres">
      <dgm:prSet presAssocID="{33836251-6A9C-4AD8-AD80-0287631C04FA}" presName="childShp" presStyleLbl="bgAccFollowNode1" presStyleIdx="0" presStyleCnt="1">
        <dgm:presLayoutVars>
          <dgm:bulletEnabled val="1"/>
        </dgm:presLayoutVars>
      </dgm:prSet>
      <dgm:spPr/>
    </dgm:pt>
  </dgm:ptLst>
  <dgm:cxnLst>
    <dgm:cxn modelId="{A42344B4-4418-490E-94F1-7222BD794CC2}" srcId="{BACC8BFC-AF52-4597-8999-B96F890B76CB}" destId="{33836251-6A9C-4AD8-AD80-0287631C04FA}" srcOrd="0" destOrd="0" parTransId="{F87D4322-BF68-4DE5-843D-9B8A91AF737D}" sibTransId="{08B7E828-04D6-4306-BCAF-11E25B75E41D}"/>
    <dgm:cxn modelId="{A014C95B-8322-475A-AC17-0DAA69B12E84}" type="presOf" srcId="{33836251-6A9C-4AD8-AD80-0287631C04FA}" destId="{E6FF1D9C-B78B-4AC3-83D2-C232EBF6FAD7}" srcOrd="0" destOrd="0" presId="urn:microsoft.com/office/officeart/2005/8/layout/vList6"/>
    <dgm:cxn modelId="{CE12994A-09C9-4688-9DF4-2279E130B9AE}" type="presOf" srcId="{BACC8BFC-AF52-4597-8999-B96F890B76CB}" destId="{6D5D8C36-AC58-49DC-A5D7-A05C9C7D7B2F}" srcOrd="0" destOrd="0" presId="urn:microsoft.com/office/officeart/2005/8/layout/vList6"/>
    <dgm:cxn modelId="{8F17885E-343C-4264-B2D4-0C338047B2B2}" type="presParOf" srcId="{6D5D8C36-AC58-49DC-A5D7-A05C9C7D7B2F}" destId="{8B0DA65F-937F-4296-B488-77D49293F7C1}" srcOrd="0" destOrd="0" presId="urn:microsoft.com/office/officeart/2005/8/layout/vList6"/>
    <dgm:cxn modelId="{DC3F7132-07D4-4D7E-920E-4AF60EFA8FB9}" type="presParOf" srcId="{8B0DA65F-937F-4296-B488-77D49293F7C1}" destId="{E6FF1D9C-B78B-4AC3-83D2-C232EBF6FAD7}" srcOrd="0" destOrd="0" presId="urn:microsoft.com/office/officeart/2005/8/layout/vList6"/>
    <dgm:cxn modelId="{A0E8BB8F-5FCB-43E9-9A01-F983BE3372FB}" type="presParOf" srcId="{8B0DA65F-937F-4296-B488-77D49293F7C1}" destId="{7A256B79-FAFA-4438-B173-FF0E8A770A3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ACC8BFC-AF52-4597-8999-B96F890B76CB}" type="doc">
      <dgm:prSet loTypeId="urn:microsoft.com/office/officeart/2005/8/layout/vList6" loCatId="process" qsTypeId="urn:microsoft.com/office/officeart/2005/8/quickstyle/simple2" qsCatId="simple" csTypeId="urn:microsoft.com/office/officeart/2005/8/colors/accent3_4" csCatId="accent3" phldr="1"/>
      <dgm:spPr/>
      <dgm:t>
        <a:bodyPr/>
        <a:lstStyle/>
        <a:p>
          <a:pPr rtl="1"/>
          <a:endParaRPr lang="fa-IR"/>
        </a:p>
      </dgm:t>
    </dgm:pt>
    <dgm:pt modelId="{33836251-6A9C-4AD8-AD80-0287631C04FA}">
      <dgm:prSet custT="1"/>
      <dgm:spPr/>
      <dgm:t>
        <a:bodyPr/>
        <a:lstStyle/>
        <a:p>
          <a:pPr rtl="1"/>
          <a:r>
            <a:rPr lang="fa-IR" sz="2800" b="0" dirty="0">
              <a:cs typeface="2  Mitra" panose="00000400000000000000" pitchFamily="2" charset="-78"/>
            </a:rPr>
            <a:t>منابع آموزشی</a:t>
          </a:r>
        </a:p>
      </dgm:t>
    </dgm:pt>
    <dgm:pt modelId="{F87D4322-BF68-4DE5-843D-9B8A91AF737D}" type="parTrans" cxnId="{A42344B4-4418-490E-94F1-7222BD794CC2}">
      <dgm:prSet/>
      <dgm:spPr/>
      <dgm:t>
        <a:bodyPr/>
        <a:lstStyle/>
        <a:p>
          <a:pPr rtl="1"/>
          <a:endParaRPr lang="fa-IR"/>
        </a:p>
      </dgm:t>
    </dgm:pt>
    <dgm:pt modelId="{08B7E828-04D6-4306-BCAF-11E25B75E41D}" type="sibTrans" cxnId="{A42344B4-4418-490E-94F1-7222BD794CC2}">
      <dgm:prSet/>
      <dgm:spPr/>
      <dgm:t>
        <a:bodyPr/>
        <a:lstStyle/>
        <a:p>
          <a:pPr rtl="1"/>
          <a:endParaRPr lang="fa-IR"/>
        </a:p>
      </dgm:t>
    </dgm:pt>
    <dgm:pt modelId="{6D5D8C36-AC58-49DC-A5D7-A05C9C7D7B2F}" type="pres">
      <dgm:prSet presAssocID="{BACC8BFC-AF52-4597-8999-B96F890B76CB}" presName="Name0" presStyleCnt="0">
        <dgm:presLayoutVars>
          <dgm:dir val="rev"/>
          <dgm:animLvl val="lvl"/>
          <dgm:resizeHandles/>
        </dgm:presLayoutVars>
      </dgm:prSet>
      <dgm:spPr/>
      <dgm:t>
        <a:bodyPr/>
        <a:lstStyle/>
        <a:p>
          <a:pPr rtl="1"/>
          <a:endParaRPr lang="fa-IR"/>
        </a:p>
      </dgm:t>
    </dgm:pt>
    <dgm:pt modelId="{8B0DA65F-937F-4296-B488-77D49293F7C1}" type="pres">
      <dgm:prSet presAssocID="{33836251-6A9C-4AD8-AD80-0287631C04FA}" presName="linNode" presStyleCnt="0"/>
      <dgm:spPr/>
    </dgm:pt>
    <dgm:pt modelId="{E6FF1D9C-B78B-4AC3-83D2-C232EBF6FAD7}" type="pres">
      <dgm:prSet presAssocID="{33836251-6A9C-4AD8-AD80-0287631C04FA}" presName="parentShp" presStyleLbl="node1" presStyleIdx="0" presStyleCnt="1" custScaleX="570091" custLinFactY="-21607" custLinFactNeighborX="692" custLinFactNeighborY="-100000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7A256B79-FAFA-4438-B173-FF0E8A770A3A}" type="pres">
      <dgm:prSet presAssocID="{33836251-6A9C-4AD8-AD80-0287631C04FA}" presName="childShp" presStyleLbl="bgAccFollowNode1" presStyleIdx="0" presStyleCnt="1">
        <dgm:presLayoutVars>
          <dgm:bulletEnabled val="1"/>
        </dgm:presLayoutVars>
      </dgm:prSet>
      <dgm:spPr/>
    </dgm:pt>
  </dgm:ptLst>
  <dgm:cxnLst>
    <dgm:cxn modelId="{A42344B4-4418-490E-94F1-7222BD794CC2}" srcId="{BACC8BFC-AF52-4597-8999-B96F890B76CB}" destId="{33836251-6A9C-4AD8-AD80-0287631C04FA}" srcOrd="0" destOrd="0" parTransId="{F87D4322-BF68-4DE5-843D-9B8A91AF737D}" sibTransId="{08B7E828-04D6-4306-BCAF-11E25B75E41D}"/>
    <dgm:cxn modelId="{A014C95B-8322-475A-AC17-0DAA69B12E84}" type="presOf" srcId="{33836251-6A9C-4AD8-AD80-0287631C04FA}" destId="{E6FF1D9C-B78B-4AC3-83D2-C232EBF6FAD7}" srcOrd="0" destOrd="0" presId="urn:microsoft.com/office/officeart/2005/8/layout/vList6"/>
    <dgm:cxn modelId="{CE12994A-09C9-4688-9DF4-2279E130B9AE}" type="presOf" srcId="{BACC8BFC-AF52-4597-8999-B96F890B76CB}" destId="{6D5D8C36-AC58-49DC-A5D7-A05C9C7D7B2F}" srcOrd="0" destOrd="0" presId="urn:microsoft.com/office/officeart/2005/8/layout/vList6"/>
    <dgm:cxn modelId="{8F17885E-343C-4264-B2D4-0C338047B2B2}" type="presParOf" srcId="{6D5D8C36-AC58-49DC-A5D7-A05C9C7D7B2F}" destId="{8B0DA65F-937F-4296-B488-77D49293F7C1}" srcOrd="0" destOrd="0" presId="urn:microsoft.com/office/officeart/2005/8/layout/vList6"/>
    <dgm:cxn modelId="{DC3F7132-07D4-4D7E-920E-4AF60EFA8FB9}" type="presParOf" srcId="{8B0DA65F-937F-4296-B488-77D49293F7C1}" destId="{E6FF1D9C-B78B-4AC3-83D2-C232EBF6FAD7}" srcOrd="0" destOrd="0" presId="urn:microsoft.com/office/officeart/2005/8/layout/vList6"/>
    <dgm:cxn modelId="{A0E8BB8F-5FCB-43E9-9A01-F983BE3372FB}" type="presParOf" srcId="{8B0DA65F-937F-4296-B488-77D49293F7C1}" destId="{7A256B79-FAFA-4438-B173-FF0E8A770A3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7EE320E-2AA6-4872-AD1A-74E48AC9AA6B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56ECCBB1-E6A8-4D97-9CBF-661F2B467149}">
      <dgm:prSet phldrT="[Text]" custT="1"/>
      <dgm:spPr/>
      <dgm:t>
        <a:bodyPr/>
        <a:lstStyle/>
        <a:p>
          <a:pPr algn="ctr" rtl="1"/>
          <a:r>
            <a:rPr lang="fa-IR" sz="2800" b="1" dirty="0">
              <a:uFill>
                <a:solidFill>
                  <a:srgbClr val="000000"/>
                </a:solidFill>
              </a:uFill>
              <a:cs typeface="2  Mitra" panose="00000400000000000000" pitchFamily="2" charset="-78"/>
            </a:rPr>
            <a:t>راهنمای سامانه سیب مرگ کودک</a:t>
          </a:r>
          <a:endParaRPr lang="en-US" sz="2800" b="1" dirty="0">
            <a:uFill>
              <a:solidFill>
                <a:srgbClr val="000000"/>
              </a:solidFill>
            </a:uFill>
            <a:cs typeface="2  Mitra" panose="00000400000000000000" pitchFamily="2" charset="-78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file"/>
          </dgm14:cNvPr>
        </a:ext>
      </dgm:extLst>
    </dgm:pt>
    <dgm:pt modelId="{8DADECAD-41E2-4BCF-972D-A5F0ADC26345}" type="sibTrans" cxnId="{97CEF31F-F54E-44DB-81E9-DEC28276EC44}">
      <dgm:prSet/>
      <dgm:spPr/>
      <dgm:t>
        <a:bodyPr/>
        <a:lstStyle/>
        <a:p>
          <a:pPr rtl="1"/>
          <a:endParaRPr lang="en-US"/>
        </a:p>
      </dgm:t>
    </dgm:pt>
    <dgm:pt modelId="{07755491-4DC6-449E-8C02-C64DD1AB9909}" type="parTrans" cxnId="{97CEF31F-F54E-44DB-81E9-DEC28276EC44}">
      <dgm:prSet/>
      <dgm:spPr/>
      <dgm:t>
        <a:bodyPr/>
        <a:lstStyle/>
        <a:p>
          <a:pPr rtl="1"/>
          <a:endParaRPr lang="en-US"/>
        </a:p>
      </dgm:t>
    </dgm:pt>
    <dgm:pt modelId="{088CDD84-3944-4645-9A62-F7DA6DF0CD17}" type="pres">
      <dgm:prSet presAssocID="{07EE320E-2AA6-4872-AD1A-74E48AC9AA6B}" presName="Name0" presStyleCnt="0">
        <dgm:presLayoutVars>
          <dgm:chMax val="7"/>
          <dgm:chPref val="7"/>
          <dgm:dir val="rev"/>
        </dgm:presLayoutVars>
      </dgm:prSet>
      <dgm:spPr/>
      <dgm:t>
        <a:bodyPr/>
        <a:lstStyle/>
        <a:p>
          <a:pPr rtl="1"/>
          <a:endParaRPr lang="fa-IR"/>
        </a:p>
      </dgm:t>
    </dgm:pt>
    <dgm:pt modelId="{0F447E56-5C8B-447D-A565-21FC49A3A5DA}" type="pres">
      <dgm:prSet presAssocID="{07EE320E-2AA6-4872-AD1A-74E48AC9AA6B}" presName="Name1" presStyleCnt="0"/>
      <dgm:spPr/>
    </dgm:pt>
    <dgm:pt modelId="{5E1FF719-13F3-49B3-9A02-9D439BFA0FE4}" type="pres">
      <dgm:prSet presAssocID="{07EE320E-2AA6-4872-AD1A-74E48AC9AA6B}" presName="cycle" presStyleCnt="0"/>
      <dgm:spPr/>
    </dgm:pt>
    <dgm:pt modelId="{40DB0B78-25D7-459F-AD12-65357344095F}" type="pres">
      <dgm:prSet presAssocID="{07EE320E-2AA6-4872-AD1A-74E48AC9AA6B}" presName="srcNode" presStyleLbl="node1" presStyleIdx="0" presStyleCnt="1"/>
      <dgm:spPr/>
    </dgm:pt>
    <dgm:pt modelId="{209D09BE-9F37-41E5-A8BC-08B263A08858}" type="pres">
      <dgm:prSet presAssocID="{07EE320E-2AA6-4872-AD1A-74E48AC9AA6B}" presName="conn" presStyleLbl="parChTrans1D2" presStyleIdx="0" presStyleCnt="1"/>
      <dgm:spPr/>
      <dgm:t>
        <a:bodyPr/>
        <a:lstStyle/>
        <a:p>
          <a:pPr rtl="1"/>
          <a:endParaRPr lang="fa-IR"/>
        </a:p>
      </dgm:t>
    </dgm:pt>
    <dgm:pt modelId="{23ECE199-1615-4BB5-A74B-D6EAAF53D9F9}" type="pres">
      <dgm:prSet presAssocID="{07EE320E-2AA6-4872-AD1A-74E48AC9AA6B}" presName="extraNode" presStyleLbl="node1" presStyleIdx="0" presStyleCnt="1"/>
      <dgm:spPr/>
    </dgm:pt>
    <dgm:pt modelId="{7A3A57D0-FAEC-4492-89D7-D906B03BE44E}" type="pres">
      <dgm:prSet presAssocID="{07EE320E-2AA6-4872-AD1A-74E48AC9AA6B}" presName="dstNode" presStyleLbl="node1" presStyleIdx="0" presStyleCnt="1"/>
      <dgm:spPr/>
    </dgm:pt>
    <dgm:pt modelId="{95D42A4F-DBE9-47B1-8D60-EE1E4BB7EF3D}" type="pres">
      <dgm:prSet presAssocID="{56ECCBB1-E6A8-4D97-9CBF-661F2B467149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394BB0D2-875B-4AF1-9FDC-EECAC1D03BEE}" type="pres">
      <dgm:prSet presAssocID="{56ECCBB1-E6A8-4D97-9CBF-661F2B467149}" presName="accent_1" presStyleCnt="0"/>
      <dgm:spPr/>
    </dgm:pt>
    <dgm:pt modelId="{F8E89828-DD39-48F3-B545-032158AF3FD7}" type="pres">
      <dgm:prSet presAssocID="{56ECCBB1-E6A8-4D97-9CBF-661F2B467149}" presName="accentRepeatNode" presStyleLbl="solidFgAcc1" presStyleIdx="0" presStyleCn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CE38ACF7-A017-47E8-A776-DC606368C0D3}" type="presOf" srcId="{8DADECAD-41E2-4BCF-972D-A5F0ADC26345}" destId="{209D09BE-9F37-41E5-A8BC-08B263A08858}" srcOrd="0" destOrd="0" presId="urn:microsoft.com/office/officeart/2008/layout/VerticalCurvedList"/>
    <dgm:cxn modelId="{78362168-ECC0-4D6C-80E8-D2C31514044D}" type="presOf" srcId="{07EE320E-2AA6-4872-AD1A-74E48AC9AA6B}" destId="{088CDD84-3944-4645-9A62-F7DA6DF0CD17}" srcOrd="0" destOrd="0" presId="urn:microsoft.com/office/officeart/2008/layout/VerticalCurvedList"/>
    <dgm:cxn modelId="{090764F5-68B1-4F9C-9217-70007DBF4483}" type="presOf" srcId="{56ECCBB1-E6A8-4D97-9CBF-661F2B467149}" destId="{95D42A4F-DBE9-47B1-8D60-EE1E4BB7EF3D}" srcOrd="0" destOrd="0" presId="urn:microsoft.com/office/officeart/2008/layout/VerticalCurvedList"/>
    <dgm:cxn modelId="{97CEF31F-F54E-44DB-81E9-DEC28276EC44}" srcId="{07EE320E-2AA6-4872-AD1A-74E48AC9AA6B}" destId="{56ECCBB1-E6A8-4D97-9CBF-661F2B467149}" srcOrd="0" destOrd="0" parTransId="{07755491-4DC6-449E-8C02-C64DD1AB9909}" sibTransId="{8DADECAD-41E2-4BCF-972D-A5F0ADC26345}"/>
    <dgm:cxn modelId="{7C05B22E-616E-4577-9A04-0D374550F8D9}" type="presParOf" srcId="{088CDD84-3944-4645-9A62-F7DA6DF0CD17}" destId="{0F447E56-5C8B-447D-A565-21FC49A3A5DA}" srcOrd="0" destOrd="0" presId="urn:microsoft.com/office/officeart/2008/layout/VerticalCurvedList"/>
    <dgm:cxn modelId="{ACDED21E-CFED-411C-B6C8-6FABAC671564}" type="presParOf" srcId="{0F447E56-5C8B-447D-A565-21FC49A3A5DA}" destId="{5E1FF719-13F3-49B3-9A02-9D439BFA0FE4}" srcOrd="0" destOrd="0" presId="urn:microsoft.com/office/officeart/2008/layout/VerticalCurvedList"/>
    <dgm:cxn modelId="{806ED520-ED7B-4988-8653-19639B0F41C1}" type="presParOf" srcId="{5E1FF719-13F3-49B3-9A02-9D439BFA0FE4}" destId="{40DB0B78-25D7-459F-AD12-65357344095F}" srcOrd="0" destOrd="0" presId="urn:microsoft.com/office/officeart/2008/layout/VerticalCurvedList"/>
    <dgm:cxn modelId="{8467D11E-512B-412B-9905-3167CE907692}" type="presParOf" srcId="{5E1FF719-13F3-49B3-9A02-9D439BFA0FE4}" destId="{209D09BE-9F37-41E5-A8BC-08B263A08858}" srcOrd="1" destOrd="0" presId="urn:microsoft.com/office/officeart/2008/layout/VerticalCurvedList"/>
    <dgm:cxn modelId="{E2495192-56BD-4B27-8BB5-4B489BF9AC49}" type="presParOf" srcId="{5E1FF719-13F3-49B3-9A02-9D439BFA0FE4}" destId="{23ECE199-1615-4BB5-A74B-D6EAAF53D9F9}" srcOrd="2" destOrd="0" presId="urn:microsoft.com/office/officeart/2008/layout/VerticalCurvedList"/>
    <dgm:cxn modelId="{ADA567ED-3152-4F89-BC6E-27F7AE7C4E14}" type="presParOf" srcId="{5E1FF719-13F3-49B3-9A02-9D439BFA0FE4}" destId="{7A3A57D0-FAEC-4492-89D7-D906B03BE44E}" srcOrd="3" destOrd="0" presId="urn:microsoft.com/office/officeart/2008/layout/VerticalCurvedList"/>
    <dgm:cxn modelId="{C11A8B75-04AA-49F5-8A68-5F9B416C36AC}" type="presParOf" srcId="{0F447E56-5C8B-447D-A565-21FC49A3A5DA}" destId="{95D42A4F-DBE9-47B1-8D60-EE1E4BB7EF3D}" srcOrd="1" destOrd="0" presId="urn:microsoft.com/office/officeart/2008/layout/VerticalCurvedList"/>
    <dgm:cxn modelId="{34D13C64-FA0B-4763-9C83-4187F7CE262F}" type="presParOf" srcId="{0F447E56-5C8B-447D-A565-21FC49A3A5DA}" destId="{394BB0D2-875B-4AF1-9FDC-EECAC1D03BEE}" srcOrd="2" destOrd="0" presId="urn:microsoft.com/office/officeart/2008/layout/VerticalCurvedList"/>
    <dgm:cxn modelId="{3CB657F1-A294-4A3D-AE9B-57975652E344}" type="presParOf" srcId="{394BB0D2-875B-4AF1-9FDC-EECAC1D03BEE}" destId="{F8E89828-DD39-48F3-B545-032158AF3FD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F17CEB5-48B9-4E6F-8209-87A8B662A614}" type="doc">
      <dgm:prSet loTypeId="urn:microsoft.com/office/officeart/2008/layout/VerticalCurvedList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463BF624-37DF-4D09-845F-065C26FB14DD}">
      <dgm:prSet custT="1"/>
      <dgm:spPr/>
      <dgm:t>
        <a:bodyPr/>
        <a:lstStyle/>
        <a:p>
          <a:pPr rtl="1"/>
          <a:r>
            <a:rPr lang="fa-IR" sz="2800" b="1" dirty="0">
              <a:cs typeface="B Nazanin" panose="00000400000000000000" pitchFamily="2" charset="-78"/>
            </a:rPr>
            <a:t>چک لیست پایش مرگ کودک 59-1 ماهه </a:t>
          </a:r>
          <a:endParaRPr lang="en-US" sz="2800" b="1" dirty="0">
            <a:cs typeface="B Nazanin" panose="00000400000000000000" pitchFamily="2" charset="-78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file"/>
          </dgm14:cNvPr>
        </a:ext>
      </dgm:extLst>
    </dgm:pt>
    <dgm:pt modelId="{48CFE4FC-5115-49B8-B32D-0E9BF2732B70}" type="parTrans" cxnId="{7425D299-E7BE-4A07-ACB2-BE66E471CE55}">
      <dgm:prSet/>
      <dgm:spPr/>
      <dgm:t>
        <a:bodyPr/>
        <a:lstStyle/>
        <a:p>
          <a:endParaRPr lang="en-US"/>
        </a:p>
      </dgm:t>
    </dgm:pt>
    <dgm:pt modelId="{C4406922-F09D-4C60-B526-8DBB9FBC7183}" type="sibTrans" cxnId="{7425D299-E7BE-4A07-ACB2-BE66E471CE55}">
      <dgm:prSet/>
      <dgm:spPr/>
      <dgm:t>
        <a:bodyPr/>
        <a:lstStyle/>
        <a:p>
          <a:endParaRPr lang="en-US"/>
        </a:p>
      </dgm:t>
    </dgm:pt>
    <dgm:pt modelId="{74712F5A-98F2-4344-81EF-DB9C8017AEFB}" type="pres">
      <dgm:prSet presAssocID="{8F17CEB5-48B9-4E6F-8209-87A8B662A614}" presName="Name0" presStyleCnt="0">
        <dgm:presLayoutVars>
          <dgm:chMax val="7"/>
          <dgm:chPref val="7"/>
          <dgm:dir val="rev"/>
        </dgm:presLayoutVars>
      </dgm:prSet>
      <dgm:spPr/>
      <dgm:t>
        <a:bodyPr/>
        <a:lstStyle/>
        <a:p>
          <a:pPr rtl="1"/>
          <a:endParaRPr lang="fa-IR"/>
        </a:p>
      </dgm:t>
    </dgm:pt>
    <dgm:pt modelId="{83284945-D251-4C93-B068-F3B988EA700D}" type="pres">
      <dgm:prSet presAssocID="{8F17CEB5-48B9-4E6F-8209-87A8B662A614}" presName="Name1" presStyleCnt="0"/>
      <dgm:spPr/>
    </dgm:pt>
    <dgm:pt modelId="{B1196B37-1E40-4EAA-A7C2-D36A14DB8F71}" type="pres">
      <dgm:prSet presAssocID="{8F17CEB5-48B9-4E6F-8209-87A8B662A614}" presName="cycle" presStyleCnt="0"/>
      <dgm:spPr/>
    </dgm:pt>
    <dgm:pt modelId="{41FFA214-9DF8-4E4A-8A77-1A266179B68F}" type="pres">
      <dgm:prSet presAssocID="{8F17CEB5-48B9-4E6F-8209-87A8B662A614}" presName="srcNode" presStyleLbl="node1" presStyleIdx="0" presStyleCnt="1"/>
      <dgm:spPr/>
    </dgm:pt>
    <dgm:pt modelId="{D8ED12D2-CCA6-4A35-9D2E-C29B2592D14A}" type="pres">
      <dgm:prSet presAssocID="{8F17CEB5-48B9-4E6F-8209-87A8B662A614}" presName="conn" presStyleLbl="parChTrans1D2" presStyleIdx="0" presStyleCnt="1"/>
      <dgm:spPr/>
      <dgm:t>
        <a:bodyPr/>
        <a:lstStyle/>
        <a:p>
          <a:pPr rtl="1"/>
          <a:endParaRPr lang="fa-IR"/>
        </a:p>
      </dgm:t>
    </dgm:pt>
    <dgm:pt modelId="{38422296-4F68-47C0-BFE0-EEA9B009EBF2}" type="pres">
      <dgm:prSet presAssocID="{8F17CEB5-48B9-4E6F-8209-87A8B662A614}" presName="extraNode" presStyleLbl="node1" presStyleIdx="0" presStyleCnt="1"/>
      <dgm:spPr/>
    </dgm:pt>
    <dgm:pt modelId="{6DBFE5B7-B6AB-430D-AFFA-E8EEE385C072}" type="pres">
      <dgm:prSet presAssocID="{8F17CEB5-48B9-4E6F-8209-87A8B662A614}" presName="dstNode" presStyleLbl="node1" presStyleIdx="0" presStyleCnt="1"/>
      <dgm:spPr/>
    </dgm:pt>
    <dgm:pt modelId="{267930F9-680C-48D2-95DB-14FA4BEEEF22}" type="pres">
      <dgm:prSet presAssocID="{463BF624-37DF-4D09-845F-065C26FB14DD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42A9328F-068B-465C-8936-9302D2DC1E85}" type="pres">
      <dgm:prSet presAssocID="{463BF624-37DF-4D09-845F-065C26FB14DD}" presName="accent_1" presStyleCnt="0"/>
      <dgm:spPr/>
    </dgm:pt>
    <dgm:pt modelId="{137B0434-7CC1-4C71-A9CF-05393BD078A2}" type="pres">
      <dgm:prSet presAssocID="{463BF624-37DF-4D09-845F-065C26FB14DD}" presName="accentRepeatNode" presStyleLbl="solidFgAcc1" presStyleIdx="0" presStyleCnt="1" custLinFactNeighborX="217" custLinFactNeighborY="-5423"/>
      <dgm:spPr>
        <a:blipFill rotWithShape="0">
          <a:blip xmlns:r="http://schemas.openxmlformats.org/officeDocument/2006/relationships" r:embed="rId2"/>
          <a:srcRect/>
          <a:stretch>
            <a:fillRect t="-25000" b="-25000"/>
          </a:stretch>
        </a:blipFill>
      </dgm:spPr>
    </dgm:pt>
  </dgm:ptLst>
  <dgm:cxnLst>
    <dgm:cxn modelId="{8A66BE34-434F-4476-900C-4955AC311D9B}" type="presOf" srcId="{463BF624-37DF-4D09-845F-065C26FB14DD}" destId="{267930F9-680C-48D2-95DB-14FA4BEEEF22}" srcOrd="0" destOrd="0" presId="urn:microsoft.com/office/officeart/2008/layout/VerticalCurvedList"/>
    <dgm:cxn modelId="{F129D7D5-E17D-4ADD-B473-DCEF629716BC}" type="presOf" srcId="{C4406922-F09D-4C60-B526-8DBB9FBC7183}" destId="{D8ED12D2-CCA6-4A35-9D2E-C29B2592D14A}" srcOrd="0" destOrd="0" presId="urn:microsoft.com/office/officeart/2008/layout/VerticalCurvedList"/>
    <dgm:cxn modelId="{7425D299-E7BE-4A07-ACB2-BE66E471CE55}" srcId="{8F17CEB5-48B9-4E6F-8209-87A8B662A614}" destId="{463BF624-37DF-4D09-845F-065C26FB14DD}" srcOrd="0" destOrd="0" parTransId="{48CFE4FC-5115-49B8-B32D-0E9BF2732B70}" sibTransId="{C4406922-F09D-4C60-B526-8DBB9FBC7183}"/>
    <dgm:cxn modelId="{AFF09916-D0FE-4EFA-97E0-5317A8CFD403}" type="presOf" srcId="{8F17CEB5-48B9-4E6F-8209-87A8B662A614}" destId="{74712F5A-98F2-4344-81EF-DB9C8017AEFB}" srcOrd="0" destOrd="0" presId="urn:microsoft.com/office/officeart/2008/layout/VerticalCurvedList"/>
    <dgm:cxn modelId="{6555456B-170D-49D3-BF86-D07CE2F2946F}" type="presParOf" srcId="{74712F5A-98F2-4344-81EF-DB9C8017AEFB}" destId="{83284945-D251-4C93-B068-F3B988EA700D}" srcOrd="0" destOrd="0" presId="urn:microsoft.com/office/officeart/2008/layout/VerticalCurvedList"/>
    <dgm:cxn modelId="{96B433D9-2B31-44E7-87C0-C0B3BF9F1841}" type="presParOf" srcId="{83284945-D251-4C93-B068-F3B988EA700D}" destId="{B1196B37-1E40-4EAA-A7C2-D36A14DB8F71}" srcOrd="0" destOrd="0" presId="urn:microsoft.com/office/officeart/2008/layout/VerticalCurvedList"/>
    <dgm:cxn modelId="{37FE142B-70F6-490D-A322-0F373DB6E073}" type="presParOf" srcId="{B1196B37-1E40-4EAA-A7C2-D36A14DB8F71}" destId="{41FFA214-9DF8-4E4A-8A77-1A266179B68F}" srcOrd="0" destOrd="0" presId="urn:microsoft.com/office/officeart/2008/layout/VerticalCurvedList"/>
    <dgm:cxn modelId="{F1A7FAF7-2A8F-402F-85E3-6E460CB97C53}" type="presParOf" srcId="{B1196B37-1E40-4EAA-A7C2-D36A14DB8F71}" destId="{D8ED12D2-CCA6-4A35-9D2E-C29B2592D14A}" srcOrd="1" destOrd="0" presId="urn:microsoft.com/office/officeart/2008/layout/VerticalCurvedList"/>
    <dgm:cxn modelId="{A5206FF4-BE38-4D80-9DC6-24C8EE27710E}" type="presParOf" srcId="{B1196B37-1E40-4EAA-A7C2-D36A14DB8F71}" destId="{38422296-4F68-47C0-BFE0-EEA9B009EBF2}" srcOrd="2" destOrd="0" presId="urn:microsoft.com/office/officeart/2008/layout/VerticalCurvedList"/>
    <dgm:cxn modelId="{D1A4D70F-4983-429B-950C-4895D86F0BC0}" type="presParOf" srcId="{B1196B37-1E40-4EAA-A7C2-D36A14DB8F71}" destId="{6DBFE5B7-B6AB-430D-AFFA-E8EEE385C072}" srcOrd="3" destOrd="0" presId="urn:microsoft.com/office/officeart/2008/layout/VerticalCurvedList"/>
    <dgm:cxn modelId="{3A30DA39-0298-4D79-9B32-2D2950102458}" type="presParOf" srcId="{83284945-D251-4C93-B068-F3B988EA700D}" destId="{267930F9-680C-48D2-95DB-14FA4BEEEF22}" srcOrd="1" destOrd="0" presId="urn:microsoft.com/office/officeart/2008/layout/VerticalCurvedList"/>
    <dgm:cxn modelId="{807A3859-062D-46BE-B1A8-7416D1724262}" type="presParOf" srcId="{83284945-D251-4C93-B068-F3B988EA700D}" destId="{42A9328F-068B-465C-8936-9302D2DC1E85}" srcOrd="2" destOrd="0" presId="urn:microsoft.com/office/officeart/2008/layout/VerticalCurvedList"/>
    <dgm:cxn modelId="{6CBE4BFD-F172-4A02-8BE1-6EA4FB9C7C54}" type="presParOf" srcId="{42A9328F-068B-465C-8936-9302D2DC1E85}" destId="{137B0434-7CC1-4C71-A9CF-05393BD078A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D63F9F-3267-4CD4-8D5F-EF5B8837D773}">
      <dsp:nvSpPr>
        <dsp:cNvPr id="0" name=""/>
        <dsp:cNvSpPr/>
      </dsp:nvSpPr>
      <dsp:spPr>
        <a:xfrm>
          <a:off x="4427736" y="0"/>
          <a:ext cx="4032695" cy="3026066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EE68DF-C6D9-4C41-A7C2-57FDCF2BFDDC}">
      <dsp:nvSpPr>
        <dsp:cNvPr id="0" name=""/>
        <dsp:cNvSpPr/>
      </dsp:nvSpPr>
      <dsp:spPr>
        <a:xfrm>
          <a:off x="726000" y="2530575"/>
          <a:ext cx="3836769" cy="2369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a-IR" sz="3900" kern="1200" dirty="0">
            <a:solidFill>
              <a:srgbClr val="FF0000"/>
            </a:solidFill>
            <a:latin typeface="Calibri"/>
            <a:ea typeface="+mn-ea"/>
            <a:cs typeface="Arial" panose="020B0604020202020204" pitchFamily="34" charset="0"/>
          </a:endParaRPr>
        </a:p>
        <a:p>
          <a:pPr marL="0" lvl="0" algn="ctr" defTabSz="2400300" rtl="1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5400" b="1" kern="1200" dirty="0">
              <a:solidFill>
                <a:schemeClr val="tx2"/>
              </a:solidFill>
              <a:latin typeface="Calibri"/>
              <a:ea typeface="+mn-ea"/>
              <a:cs typeface="2  Esfehan" panose="00000700000000000000" pitchFamily="2" charset="-78"/>
            </a:rPr>
            <a:t>برنامه مرگ کودک</a:t>
          </a:r>
          <a:endParaRPr lang="en-US" sz="5400" b="1" kern="1200" dirty="0">
            <a:solidFill>
              <a:schemeClr val="tx2"/>
            </a:solidFill>
            <a:latin typeface="Calibri"/>
            <a:ea typeface="+mn-ea"/>
            <a:cs typeface="2  Esfehan" panose="00000700000000000000" pitchFamily="2" charset="-78"/>
          </a:endParaRPr>
        </a:p>
        <a:p>
          <a:pPr marL="0"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 dirty="0">
            <a:solidFill>
              <a:srgbClr val="FF0000"/>
            </a:solidFill>
            <a:latin typeface="Calibri"/>
            <a:ea typeface="+mn-ea"/>
            <a:cs typeface="+mn-cs"/>
          </a:endParaRPr>
        </a:p>
      </dsp:txBody>
      <dsp:txXfrm>
        <a:off x="726000" y="2530575"/>
        <a:ext cx="3836769" cy="2369904"/>
      </dsp:txXfrm>
    </dsp:sp>
    <dsp:sp modelId="{23252479-215E-46E5-8C23-999590EAE2A1}">
      <dsp:nvSpPr>
        <dsp:cNvPr id="0" name=""/>
        <dsp:cNvSpPr/>
      </dsp:nvSpPr>
      <dsp:spPr>
        <a:xfrm>
          <a:off x="387482" y="2192348"/>
          <a:ext cx="921442" cy="921681"/>
        </a:xfrm>
        <a:prstGeom prst="halfFrame">
          <a:avLst>
            <a:gd name="adj1" fmla="val 25770"/>
            <a:gd name="adj2" fmla="val 2577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48E96D-04C0-4D2B-898D-BA7F6A268EB1}">
      <dsp:nvSpPr>
        <dsp:cNvPr id="0" name=""/>
        <dsp:cNvSpPr/>
      </dsp:nvSpPr>
      <dsp:spPr>
        <a:xfrm rot="5400000">
          <a:off x="4006413" y="2192467"/>
          <a:ext cx="921681" cy="921442"/>
        </a:xfrm>
        <a:prstGeom prst="halfFrame">
          <a:avLst>
            <a:gd name="adj1" fmla="val 25770"/>
            <a:gd name="adj2" fmla="val 25770"/>
          </a:avLst>
        </a:prstGeom>
        <a:solidFill>
          <a:srgbClr val="C0504D">
            <a:hueOff val="1560506"/>
            <a:satOff val="-1946"/>
            <a:lumOff val="45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07A32-1DA9-4B84-893A-87B7AC77616D}">
      <dsp:nvSpPr>
        <dsp:cNvPr id="0" name=""/>
        <dsp:cNvSpPr/>
      </dsp:nvSpPr>
      <dsp:spPr>
        <a:xfrm rot="16200000">
          <a:off x="387363" y="4317608"/>
          <a:ext cx="921681" cy="921442"/>
        </a:xfrm>
        <a:prstGeom prst="halfFrame">
          <a:avLst>
            <a:gd name="adj1" fmla="val 25770"/>
            <a:gd name="adj2" fmla="val 25770"/>
          </a:avLst>
        </a:prstGeom>
        <a:solidFill>
          <a:srgbClr val="C0504D">
            <a:hueOff val="3121013"/>
            <a:satOff val="-3893"/>
            <a:lumOff val="91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F2F27C-01AC-419F-88B9-2D287E1DBE73}">
      <dsp:nvSpPr>
        <dsp:cNvPr id="0" name=""/>
        <dsp:cNvSpPr/>
      </dsp:nvSpPr>
      <dsp:spPr>
        <a:xfrm rot="10800000">
          <a:off x="4006532" y="4317489"/>
          <a:ext cx="921442" cy="921681"/>
        </a:xfrm>
        <a:prstGeom prst="halfFrame">
          <a:avLst>
            <a:gd name="adj1" fmla="val 25770"/>
            <a:gd name="adj2" fmla="val 25770"/>
          </a:avLst>
        </a:prstGeom>
        <a:solidFill>
          <a:srgbClr val="C0504D">
            <a:hueOff val="4681519"/>
            <a:satOff val="-5839"/>
            <a:lumOff val="137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6E8D09-E433-45D2-87C6-FAA264E843B9}">
      <dsp:nvSpPr>
        <dsp:cNvPr id="0" name=""/>
        <dsp:cNvSpPr/>
      </dsp:nvSpPr>
      <dsp:spPr>
        <a:xfrm>
          <a:off x="2669272" y="2389789"/>
          <a:ext cx="3697950" cy="1263460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800" b="1" kern="1200" dirty="0">
              <a:latin typeface="2  Titr"/>
              <a:cs typeface="B Nazanin" panose="00000400000000000000" pitchFamily="2" charset="-78"/>
            </a:rPr>
            <a:t>برنامه مرگ کودک</a:t>
          </a:r>
          <a:endParaRPr lang="en-US" sz="2800" b="1" kern="1200" dirty="0">
            <a:latin typeface="2  Titr"/>
            <a:cs typeface="B Nazanin" panose="00000400000000000000" pitchFamily="2" charset="-78"/>
          </a:endParaRPr>
        </a:p>
      </dsp:txBody>
      <dsp:txXfrm>
        <a:off x="3210824" y="2574818"/>
        <a:ext cx="2614846" cy="893402"/>
      </dsp:txXfrm>
    </dsp:sp>
    <dsp:sp modelId="{4A9E5883-72A7-4546-A024-6E649E754116}">
      <dsp:nvSpPr>
        <dsp:cNvPr id="0" name=""/>
        <dsp:cNvSpPr/>
      </dsp:nvSpPr>
      <dsp:spPr>
        <a:xfrm rot="16104861">
          <a:off x="4337298" y="1810015"/>
          <a:ext cx="311166" cy="5903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 rot="10800000">
        <a:off x="4385265" y="1974738"/>
        <a:ext cx="217816" cy="354196"/>
      </dsp:txXfrm>
    </dsp:sp>
    <dsp:sp modelId="{B80D99A9-4E26-4476-A53A-C6C5A8EFD76A}">
      <dsp:nvSpPr>
        <dsp:cNvPr id="0" name=""/>
        <dsp:cNvSpPr/>
      </dsp:nvSpPr>
      <dsp:spPr>
        <a:xfrm>
          <a:off x="3419867" y="50944"/>
          <a:ext cx="2080803" cy="1752228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b="1" kern="1200" dirty="0">
              <a:latin typeface="2  Titr"/>
              <a:cs typeface="B Nazanin" panose="00000400000000000000" pitchFamily="2" charset="-78"/>
            </a:rPr>
            <a:t>معرفی برنامه</a:t>
          </a:r>
          <a:endParaRPr lang="en-US" sz="2000" b="1" kern="1200" dirty="0">
            <a:latin typeface="2  Titr"/>
            <a:cs typeface="B Nazanin" panose="00000400000000000000" pitchFamily="2" charset="-78"/>
          </a:endParaRPr>
        </a:p>
      </dsp:txBody>
      <dsp:txXfrm>
        <a:off x="3724594" y="307552"/>
        <a:ext cx="1471349" cy="1239012"/>
      </dsp:txXfrm>
    </dsp:sp>
    <dsp:sp modelId="{5DED5F30-0F14-43AF-8A10-180214D64C8A}">
      <dsp:nvSpPr>
        <dsp:cNvPr id="0" name=""/>
        <dsp:cNvSpPr/>
      </dsp:nvSpPr>
      <dsp:spPr>
        <a:xfrm rot="19612875">
          <a:off x="5541906" y="1877490"/>
          <a:ext cx="494847" cy="5903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264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5553965" y="2036112"/>
        <a:ext cx="346393" cy="354196"/>
      </dsp:txXfrm>
    </dsp:sp>
    <dsp:sp modelId="{CF141F61-8364-4A1E-97A9-0E4F73A81E95}">
      <dsp:nvSpPr>
        <dsp:cNvPr id="0" name=""/>
        <dsp:cNvSpPr/>
      </dsp:nvSpPr>
      <dsp:spPr>
        <a:xfrm>
          <a:off x="5940155" y="539097"/>
          <a:ext cx="2080803" cy="1752228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318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b="1" kern="1200" dirty="0">
              <a:latin typeface="2  Titr"/>
              <a:cs typeface="B Nazanin" panose="00000400000000000000" pitchFamily="2" charset="-78"/>
            </a:rPr>
            <a:t>اهداف و انتظار برنامه</a:t>
          </a:r>
          <a:endParaRPr lang="en-US" sz="2000" b="1" kern="1200" dirty="0">
            <a:latin typeface="2  Titr"/>
            <a:cs typeface="B Nazanin" panose="00000400000000000000" pitchFamily="2" charset="-78"/>
          </a:endParaRPr>
        </a:p>
      </dsp:txBody>
      <dsp:txXfrm>
        <a:off x="6244882" y="795705"/>
        <a:ext cx="1471349" cy="1239012"/>
      </dsp:txXfrm>
    </dsp:sp>
    <dsp:sp modelId="{23F6DBB1-A94E-45FF-820C-C2E0817D2A6D}">
      <dsp:nvSpPr>
        <dsp:cNvPr id="0" name=""/>
        <dsp:cNvSpPr/>
      </dsp:nvSpPr>
      <dsp:spPr>
        <a:xfrm rot="290550">
          <a:off x="6510418" y="2800044"/>
          <a:ext cx="264141" cy="5903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529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6510559" y="2914765"/>
        <a:ext cx="184899" cy="354196"/>
      </dsp:txXfrm>
    </dsp:sp>
    <dsp:sp modelId="{925C6F9E-98A0-4457-AEF9-5F0254DAAC8E}">
      <dsp:nvSpPr>
        <dsp:cNvPr id="0" name=""/>
        <dsp:cNvSpPr/>
      </dsp:nvSpPr>
      <dsp:spPr>
        <a:xfrm>
          <a:off x="6804250" y="2427216"/>
          <a:ext cx="2080803" cy="1752228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636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b="1" kern="1200" dirty="0">
              <a:latin typeface="2  Titr"/>
              <a:cs typeface="B Nazanin" panose="00000400000000000000" pitchFamily="2" charset="-78"/>
            </a:rPr>
            <a:t>دستورالعمل</a:t>
          </a:r>
          <a:endParaRPr lang="en-US" sz="2000" b="1" kern="1200" dirty="0">
            <a:latin typeface="2  Titr"/>
            <a:cs typeface="B Nazanin" panose="00000400000000000000" pitchFamily="2" charset="-78"/>
          </a:endParaRPr>
        </a:p>
      </dsp:txBody>
      <dsp:txXfrm>
        <a:off x="7108977" y="2683824"/>
        <a:ext cx="1471349" cy="1239012"/>
      </dsp:txXfrm>
    </dsp:sp>
    <dsp:sp modelId="{EF6D0526-AA68-4186-9F27-8808340675B2}">
      <dsp:nvSpPr>
        <dsp:cNvPr id="0" name=""/>
        <dsp:cNvSpPr/>
      </dsp:nvSpPr>
      <dsp:spPr>
        <a:xfrm rot="2998499">
          <a:off x="5359099" y="3588681"/>
          <a:ext cx="487574" cy="5903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793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5385200" y="3650742"/>
        <a:ext cx="341302" cy="354196"/>
      </dsp:txXfrm>
    </dsp:sp>
    <dsp:sp modelId="{30214CAD-02DA-4B98-B3DB-C88C760B8ABA}">
      <dsp:nvSpPr>
        <dsp:cNvPr id="0" name=""/>
        <dsp:cNvSpPr/>
      </dsp:nvSpPr>
      <dsp:spPr>
        <a:xfrm>
          <a:off x="5140649" y="4204206"/>
          <a:ext cx="2095648" cy="1612091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954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b="1" kern="1200" dirty="0">
              <a:latin typeface="2  Titr"/>
              <a:cs typeface="B Nazanin" panose="00000400000000000000" pitchFamily="2" charset="-78"/>
            </a:rPr>
            <a:t>کتاب و بسته آموزشی</a:t>
          </a:r>
          <a:endParaRPr lang="en-US" sz="2000" b="1" kern="1200" dirty="0">
            <a:latin typeface="2  Titr"/>
            <a:cs typeface="B Nazanin" panose="00000400000000000000" pitchFamily="2" charset="-78"/>
          </a:endParaRPr>
        </a:p>
      </dsp:txBody>
      <dsp:txXfrm>
        <a:off x="5447550" y="4440291"/>
        <a:ext cx="1481846" cy="1139921"/>
      </dsp:txXfrm>
    </dsp:sp>
    <dsp:sp modelId="{2CDBA326-FB22-44B5-860F-7C65A2DDD285}">
      <dsp:nvSpPr>
        <dsp:cNvPr id="0" name=""/>
        <dsp:cNvSpPr/>
      </dsp:nvSpPr>
      <dsp:spPr>
        <a:xfrm rot="7143361">
          <a:off x="3261944" y="3633965"/>
          <a:ext cx="432519" cy="5903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105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a-IR" sz="2600" kern="1200"/>
        </a:p>
      </dsp:txBody>
      <dsp:txXfrm rot="10800000">
        <a:off x="3358331" y="3695318"/>
        <a:ext cx="302763" cy="354196"/>
      </dsp:txXfrm>
    </dsp:sp>
    <dsp:sp modelId="{08826002-1EF0-4385-9030-C87E4B132335}">
      <dsp:nvSpPr>
        <dsp:cNvPr id="0" name=""/>
        <dsp:cNvSpPr/>
      </dsp:nvSpPr>
      <dsp:spPr>
        <a:xfrm>
          <a:off x="2316269" y="4295178"/>
          <a:ext cx="2111712" cy="1578479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127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b="1" kern="1200" dirty="0">
              <a:latin typeface="2  Titr"/>
              <a:cs typeface="B Nazanin" panose="00000400000000000000" pitchFamily="2" charset="-78"/>
            </a:rPr>
            <a:t>سامانه سیب</a:t>
          </a:r>
          <a:endParaRPr lang="en-US" sz="2000" b="1" kern="1200" dirty="0">
            <a:latin typeface="2  Titr"/>
            <a:cs typeface="B Nazanin" panose="00000400000000000000" pitchFamily="2" charset="-78"/>
          </a:endParaRPr>
        </a:p>
      </dsp:txBody>
      <dsp:txXfrm>
        <a:off x="2625522" y="4526341"/>
        <a:ext cx="1493206" cy="1116153"/>
      </dsp:txXfrm>
    </dsp:sp>
    <dsp:sp modelId="{A60C49E0-6E3B-4B1C-BB98-4596D0AEA0F9}">
      <dsp:nvSpPr>
        <dsp:cNvPr id="0" name=""/>
        <dsp:cNvSpPr/>
      </dsp:nvSpPr>
      <dsp:spPr>
        <a:xfrm rot="10051422">
          <a:off x="2327228" y="3066656"/>
          <a:ext cx="362659" cy="5903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1322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 rot="10800000">
        <a:off x="2434741" y="3172970"/>
        <a:ext cx="253861" cy="354196"/>
      </dsp:txXfrm>
    </dsp:sp>
    <dsp:sp modelId="{6EC5448F-B03E-451E-A9F0-A7F81FAF3207}">
      <dsp:nvSpPr>
        <dsp:cNvPr id="0" name=""/>
        <dsp:cNvSpPr/>
      </dsp:nvSpPr>
      <dsp:spPr>
        <a:xfrm>
          <a:off x="251530" y="2859262"/>
          <a:ext cx="2080803" cy="1752228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1591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b="1" kern="1200" dirty="0">
              <a:latin typeface="2  Titr"/>
              <a:cs typeface="B Nazanin" panose="00000400000000000000" pitchFamily="2" charset="-78"/>
            </a:rPr>
            <a:t> فرم ها</a:t>
          </a:r>
          <a:endParaRPr lang="en-US" sz="2000" b="1" kern="1200" dirty="0">
            <a:latin typeface="2  Titr"/>
            <a:cs typeface="B Nazanin" panose="00000400000000000000" pitchFamily="2" charset="-78"/>
          </a:endParaRPr>
        </a:p>
      </dsp:txBody>
      <dsp:txXfrm>
        <a:off x="556257" y="3115870"/>
        <a:ext cx="1471349" cy="1239012"/>
      </dsp:txXfrm>
    </dsp:sp>
    <dsp:sp modelId="{E4140F2E-29E3-4340-8AE8-D08BBBE81B0A}">
      <dsp:nvSpPr>
        <dsp:cNvPr id="0" name=""/>
        <dsp:cNvSpPr/>
      </dsp:nvSpPr>
      <dsp:spPr>
        <a:xfrm rot="12573634">
          <a:off x="2671206" y="1999154"/>
          <a:ext cx="463835" cy="5903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1587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 rot="10800000">
        <a:off x="2801300" y="2151544"/>
        <a:ext cx="324685" cy="354196"/>
      </dsp:txXfrm>
    </dsp:sp>
    <dsp:sp modelId="{084C7696-CC64-4109-A8AD-1EDE4147E2A0}">
      <dsp:nvSpPr>
        <dsp:cNvPr id="0" name=""/>
        <dsp:cNvSpPr/>
      </dsp:nvSpPr>
      <dsp:spPr>
        <a:xfrm>
          <a:off x="899586" y="683096"/>
          <a:ext cx="2080803" cy="1752228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1909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b="1" kern="1200" dirty="0">
              <a:latin typeface="2  Titr"/>
              <a:cs typeface="B Nazanin" panose="00000400000000000000" pitchFamily="2" charset="-78"/>
            </a:rPr>
            <a:t>چک لیست</a:t>
          </a:r>
          <a:endParaRPr lang="en-US" sz="2000" b="1" kern="1200" dirty="0">
            <a:latin typeface="2  Titr"/>
            <a:cs typeface="B Nazanin" panose="00000400000000000000" pitchFamily="2" charset="-78"/>
          </a:endParaRPr>
        </a:p>
      </dsp:txBody>
      <dsp:txXfrm>
        <a:off x="1204313" y="939704"/>
        <a:ext cx="1471349" cy="12390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072E0F-243C-4395-91B4-641F0D304574}">
      <dsp:nvSpPr>
        <dsp:cNvPr id="0" name=""/>
        <dsp:cNvSpPr/>
      </dsp:nvSpPr>
      <dsp:spPr>
        <a:xfrm>
          <a:off x="0" y="645617"/>
          <a:ext cx="8568952" cy="37996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3200" kern="1200" dirty="0">
              <a:effectLst/>
              <a:latin typeface="2mitra"/>
              <a:ea typeface="Calibri" panose="020F0502020204030204" pitchFamily="34" charset="0"/>
              <a:cs typeface="2  Mitra" panose="00000400000000000000" pitchFamily="2" charset="-78"/>
            </a:rPr>
            <a:t>برنامه نظام مراقبت مرگ کودکان 59-1 ماهه به منظور شناخت عوامل موثر در مرگ و مير كودكان و طراحي مداخله مناسب براي تمامي موارد مرگ گزارش شده در بخش خارج بیمارستانی می باشد که پرسشنامه بررسي مرگ تكميل و در كميته هاي كاهش مرگ و مير كودكان شهرستان و دانشگاه بررسي می گردد و برای مرگهای ناشی از سوانح و حوادث سناریو طراحی می شود تا با توجه به علت فوت، راهكارهاي مناسب براي پيشگيري از بروز موارد مشابه ارائه گردد.</a:t>
          </a:r>
          <a:endParaRPr lang="ar-SA" sz="3200" b="0" kern="1200" dirty="0">
            <a:cs typeface="2  Mitra" panose="00000400000000000000" pitchFamily="2" charset="-78"/>
          </a:endParaRPr>
        </a:p>
      </dsp:txBody>
      <dsp:txXfrm>
        <a:off x="111289" y="756906"/>
        <a:ext cx="8346374" cy="35771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072E0F-243C-4395-91B4-641F0D304574}">
      <dsp:nvSpPr>
        <dsp:cNvPr id="0" name=""/>
        <dsp:cNvSpPr/>
      </dsp:nvSpPr>
      <dsp:spPr>
        <a:xfrm>
          <a:off x="0" y="758619"/>
          <a:ext cx="8568952" cy="38969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a-IR" sz="2000" b="0" kern="120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 </a:t>
          </a:r>
          <a:r>
            <a:rPr lang="fa-IR" sz="2800" b="1" kern="120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پزشک و مراقب سلامت </a:t>
          </a:r>
          <a:r>
            <a:rPr lang="ar-SA" sz="2800" b="0" kern="120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موارد مرگهای کودکان </a:t>
          </a:r>
          <a:r>
            <a:rPr lang="en-US" sz="2800" b="0" kern="120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59</a:t>
          </a:r>
          <a:r>
            <a:rPr lang="ar-SA" sz="2800" b="0" kern="120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-</a:t>
          </a:r>
          <a:r>
            <a:rPr lang="en-US" sz="2800" b="0" kern="120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1</a:t>
          </a:r>
          <a:r>
            <a:rPr lang="ar-SA" sz="2800" b="0" kern="120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 ماهه </a:t>
          </a:r>
          <a:r>
            <a:rPr lang="fa-IR" sz="2800" b="0" kern="120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را در </a:t>
          </a:r>
          <a:r>
            <a:rPr lang="fa-IR" sz="2800" kern="1200" dirty="0">
              <a:cs typeface="2  Mitra" pitchFamily="2" charset="-78"/>
            </a:rPr>
            <a:t>کمتر از 48 ساعت به مرکز بهداشت شهرستان اطلاع دهد.</a:t>
          </a:r>
        </a:p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a-IR" sz="2800" kern="1200" dirty="0">
            <a:cs typeface="2  Mitra" pitchFamily="2" charset="-78"/>
          </a:endParaRPr>
        </a:p>
        <a:p>
          <a:pPr marL="0" lvl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800" b="1" kern="120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پزشک و مراقب سلامت </a:t>
          </a:r>
          <a:r>
            <a:rPr lang="ar-SA" sz="2800" b="0" kern="120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در موارد مرگهای خارج بیمارستانی کودکان </a:t>
          </a:r>
          <a:r>
            <a:rPr lang="en-US" sz="2800" b="0" kern="120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59</a:t>
          </a:r>
          <a:r>
            <a:rPr lang="ar-SA" sz="2800" b="0" kern="120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-</a:t>
          </a:r>
          <a:r>
            <a:rPr lang="en-US" sz="2800" b="0" kern="120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1</a:t>
          </a:r>
          <a:r>
            <a:rPr lang="ar-SA" sz="2800" b="0" kern="1200" dirty="0">
              <a:uFill>
                <a:solidFill>
                  <a:srgbClr val="000000"/>
                </a:solidFill>
              </a:uFill>
              <a:latin typeface="B Nazanin" panose="00000400000000000000" pitchFamily="2" charset="-78"/>
              <a:ea typeface="B Nazanin" panose="00000400000000000000" pitchFamily="2" charset="-78"/>
              <a:cs typeface="2  Mitra" panose="00000400000000000000" pitchFamily="2" charset="-78"/>
            </a:rPr>
            <a:t> ماهه بتواند فرم مربوطه را تکمیل و در پرسشگری همکاری نماید .  </a:t>
          </a:r>
          <a:endParaRPr lang="ar-SA" sz="2800" b="0" kern="1200" dirty="0">
            <a:cs typeface="2  Mitra" panose="00000400000000000000" pitchFamily="2" charset="-78"/>
          </a:endParaRPr>
        </a:p>
      </dsp:txBody>
      <dsp:txXfrm>
        <a:off x="114137" y="872756"/>
        <a:ext cx="8340678" cy="36686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7CC49-36A7-4FBA-B395-D884931DA25D}">
      <dsp:nvSpPr>
        <dsp:cNvPr id="0" name=""/>
        <dsp:cNvSpPr/>
      </dsp:nvSpPr>
      <dsp:spPr>
        <a:xfrm rot="10800000">
          <a:off x="4324" y="0"/>
          <a:ext cx="8848334" cy="1146154"/>
        </a:xfrm>
        <a:prstGeom prst="chevron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32004" rIns="96012" bIns="32004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400" b="1" kern="1200" dirty="0">
              <a:cs typeface="B Nazanin" panose="00000400000000000000" pitchFamily="2" charset="-78"/>
            </a:rPr>
            <a:t>شاخص مرگ کودکان 59-1 ماهه</a:t>
          </a:r>
        </a:p>
      </dsp:txBody>
      <dsp:txXfrm rot="10800000">
        <a:off x="577401" y="0"/>
        <a:ext cx="7702180" cy="114615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256B79-FAFA-4438-B173-FF0E8A770A3A}">
      <dsp:nvSpPr>
        <dsp:cNvPr id="0" name=""/>
        <dsp:cNvSpPr/>
      </dsp:nvSpPr>
      <dsp:spPr>
        <a:xfrm rot="10800000">
          <a:off x="126" y="0"/>
          <a:ext cx="1757075" cy="914400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FF1D9C-B78B-4AC3-83D2-C232EBF6FAD7}">
      <dsp:nvSpPr>
        <dsp:cNvPr id="0" name=""/>
        <dsp:cNvSpPr/>
      </dsp:nvSpPr>
      <dsp:spPr>
        <a:xfrm>
          <a:off x="1757327" y="0"/>
          <a:ext cx="6677952" cy="914400"/>
        </a:xfrm>
        <a:prstGeom prst="round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800" b="0" kern="1200" dirty="0">
              <a:cs typeface="2  Mitra" panose="00000400000000000000" pitchFamily="2" charset="-78"/>
            </a:rPr>
            <a:t>دستورالعمل</a:t>
          </a:r>
        </a:p>
      </dsp:txBody>
      <dsp:txXfrm>
        <a:off x="1801964" y="44637"/>
        <a:ext cx="6588678" cy="82512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256B79-FAFA-4438-B173-FF0E8A770A3A}">
      <dsp:nvSpPr>
        <dsp:cNvPr id="0" name=""/>
        <dsp:cNvSpPr/>
      </dsp:nvSpPr>
      <dsp:spPr>
        <a:xfrm rot="10800000">
          <a:off x="126" y="0"/>
          <a:ext cx="1757075" cy="914400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FF1D9C-B78B-4AC3-83D2-C232EBF6FAD7}">
      <dsp:nvSpPr>
        <dsp:cNvPr id="0" name=""/>
        <dsp:cNvSpPr/>
      </dsp:nvSpPr>
      <dsp:spPr>
        <a:xfrm>
          <a:off x="1757327" y="0"/>
          <a:ext cx="6677952" cy="914400"/>
        </a:xfrm>
        <a:prstGeom prst="round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800" b="0" kern="1200" dirty="0">
              <a:cs typeface="2  Mitra" panose="00000400000000000000" pitchFamily="2" charset="-78"/>
            </a:rPr>
            <a:t>منابع آموزشی</a:t>
          </a:r>
        </a:p>
      </dsp:txBody>
      <dsp:txXfrm>
        <a:off x="1801964" y="44637"/>
        <a:ext cx="6588678" cy="82512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9D09BE-9F37-41E5-A8BC-08B263A08858}">
      <dsp:nvSpPr>
        <dsp:cNvPr id="0" name=""/>
        <dsp:cNvSpPr/>
      </dsp:nvSpPr>
      <dsp:spPr>
        <a:xfrm>
          <a:off x="7793574" y="-569731"/>
          <a:ext cx="4420461" cy="4420461"/>
        </a:xfrm>
        <a:prstGeom prst="blockArc">
          <a:avLst>
            <a:gd name="adj1" fmla="val 8100000"/>
            <a:gd name="adj2" fmla="val 13500000"/>
            <a:gd name="adj3" fmla="val 489"/>
          </a:avLst>
        </a:pr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D42A4F-DBE9-47B1-8D60-EE1E4BB7EF3D}">
      <dsp:nvSpPr>
        <dsp:cNvPr id="0" name=""/>
        <dsp:cNvSpPr/>
      </dsp:nvSpPr>
      <dsp:spPr>
        <a:xfrm>
          <a:off x="0" y="846043"/>
          <a:ext cx="7819018" cy="1588911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1302146" bIns="7112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800" b="1" kern="1200" dirty="0">
              <a:uFill>
                <a:solidFill>
                  <a:srgbClr val="000000"/>
                </a:solidFill>
              </a:uFill>
              <a:cs typeface="2  Mitra" panose="00000400000000000000" pitchFamily="2" charset="-78"/>
            </a:rPr>
            <a:t>راهنمای سامانه سیب مرگ کودک</a:t>
          </a:r>
          <a:endParaRPr lang="en-US" sz="2800" b="1" kern="1200" dirty="0">
            <a:uFill>
              <a:solidFill>
                <a:srgbClr val="000000"/>
              </a:solidFill>
            </a:uFill>
            <a:cs typeface="2  Mitra" panose="00000400000000000000" pitchFamily="2" charset="-78"/>
          </a:endParaRPr>
        </a:p>
      </dsp:txBody>
      <dsp:txXfrm>
        <a:off x="0" y="846043"/>
        <a:ext cx="7819018" cy="1588911"/>
      </dsp:txXfrm>
    </dsp:sp>
    <dsp:sp modelId="{F8E89828-DD39-48F3-B545-032158AF3FD7}">
      <dsp:nvSpPr>
        <dsp:cNvPr id="0" name=""/>
        <dsp:cNvSpPr/>
      </dsp:nvSpPr>
      <dsp:spPr>
        <a:xfrm>
          <a:off x="6825948" y="647429"/>
          <a:ext cx="1986139" cy="198613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C41824E-725B-4ACD-8EBF-EDE41ACFDF01}" type="datetimeFigureOut">
              <a:rPr lang="fa-IR" smtClean="0"/>
              <a:pPr/>
              <a:t>06/29/1446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987B796-0FB4-4BD0-A80C-C9BFCA5CB64E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38600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FA2A2-525D-4BA3-8E31-29F8C07CA76B}" type="datetime8">
              <a:rPr lang="fa-IR" smtClean="0"/>
              <a:t>دسامبر 30، 24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B5B37-FC00-4103-AE22-753B501E5D2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73334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9BD15-E601-4E20-A123-F3A23345519A}" type="datetime8">
              <a:rPr lang="fa-IR" smtClean="0"/>
              <a:t>دسامبر 30، 24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B5B37-FC00-4103-AE22-753B501E5D2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83045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5784-879C-47C7-82DE-0E5320A1C1CC}" type="datetime8">
              <a:rPr lang="fa-IR" smtClean="0"/>
              <a:t>دسامبر 30، 24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B5B37-FC00-4103-AE22-753B501E5D2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81386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3CE5-7C15-4770-8ECE-957C83694C33}" type="datetime8">
              <a:rPr lang="fa-IR" smtClean="0"/>
              <a:t>دسامبر 30، 24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B5B37-FC00-4103-AE22-753B501E5D2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66329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2EAD3-11B4-400B-803D-385430F2FC53}" type="datetime8">
              <a:rPr lang="fa-IR" smtClean="0"/>
              <a:t>دسامبر 30، 24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B5B37-FC00-4103-AE22-753B501E5D2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00014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FF89-0570-4117-BE8E-AC3B44553E6D}" type="datetime8">
              <a:rPr lang="fa-IR" smtClean="0"/>
              <a:t>دسامبر 30، 24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B5B37-FC00-4103-AE22-753B501E5D2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47142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C8C0-A56B-43E8-B139-6A28BF6B6D6F}" type="datetime8">
              <a:rPr lang="fa-IR" smtClean="0"/>
              <a:t>دسامبر 30، 24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B5B37-FC00-4103-AE22-753B501E5D2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18773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9BFF6-B4DB-4F57-9C76-ECF477DA565E}" type="datetime8">
              <a:rPr lang="fa-IR" smtClean="0"/>
              <a:t>دسامبر 30، 24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B5B37-FC00-4103-AE22-753B501E5D2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60753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0B0A7-1453-41C3-AC09-69D2B0B5A9C7}" type="datetime8">
              <a:rPr lang="fa-IR" smtClean="0"/>
              <a:t>دسامبر 30، 24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B5B37-FC00-4103-AE22-753B501E5D2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21462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1DEFD-C10C-47D4-8F41-047F7CD0731B}" type="datetime8">
              <a:rPr lang="fa-IR" smtClean="0"/>
              <a:t>دسامبر 30، 24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B5B37-FC00-4103-AE22-753B501E5D2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357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7FD40-9E86-4B4B-A694-DB1C29B51F3E}" type="datetime8">
              <a:rPr lang="fa-IR" smtClean="0"/>
              <a:t>دسامبر 30، 24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B5B37-FC00-4103-AE22-753B501E5D2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111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accent3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2C284-A231-4474-98F3-B500B5FECE0B}" type="datetime8">
              <a:rPr lang="fa-IR" smtClean="0"/>
              <a:t>دسامبر 30، 24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B5B37-FC00-4103-AE22-753B501E5D2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6172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6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hyperlink" Target="&#1588;&#1740;&#1585;&#1605;&#1575;&#1583;&#1585;/&#1583;&#1587;&#1578;&#1608;&#1585;&#1575;&#1604;&#1593;&#1605;&#1604;%20&#1578;&#1580;&#1608;&#1740;&#1586;%20&#1588;&#1740;&#1585;&#1582;&#1588;&#1705;.docx" TargetMode="External"/><Relationship Id="rId9" Type="http://schemas.microsoft.com/office/2007/relationships/diagramDrawing" Target="../diagrams/drawing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7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hyperlink" Target="&#1588;&#1740;&#1585;&#1605;&#1575;&#1583;&#1585;/&#1583;&#1587;&#1578;&#1608;&#1585;&#1575;&#1604;&#1593;&#1605;&#1604;%20&#1578;&#1580;&#1608;&#1740;&#1586;%20&#1588;&#1740;&#1585;&#1582;&#1588;&#1705;.docx" TargetMode="External"/><Relationship Id="rId9" Type="http://schemas.microsoft.com/office/2007/relationships/diagramDrawing" Target="../diagrams/drawing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8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9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11.gif"/><Relationship Id="rId9" Type="http://schemas.microsoft.com/office/2007/relationships/diagramDrawing" Target="../diagrams/drawin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418982451"/>
              </p:ext>
            </p:extLst>
          </p:nvPr>
        </p:nvGraphicFramePr>
        <p:xfrm>
          <a:off x="395536" y="838200"/>
          <a:ext cx="8460432" cy="5241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3546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62850258"/>
              </p:ext>
            </p:extLst>
          </p:nvPr>
        </p:nvGraphicFramePr>
        <p:xfrm>
          <a:off x="15262" y="414610"/>
          <a:ext cx="9036496" cy="602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0594" y="5748137"/>
            <a:ext cx="1386100" cy="11025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53893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alf Frame 5"/>
          <p:cNvSpPr/>
          <p:nvPr/>
        </p:nvSpPr>
        <p:spPr>
          <a:xfrm rot="5400000">
            <a:off x="8290459" y="82586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85121"/>
              <a:satOff val="-27976"/>
              <a:lumOff val="2876"/>
              <a:alphaOff val="0"/>
            </a:schemeClr>
          </a:fillRef>
          <a:effectRef idx="0">
            <a:schemeClr val="accent2">
              <a:hueOff val="-485121"/>
              <a:satOff val="-27976"/>
              <a:lumOff val="2876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Half Frame 6"/>
          <p:cNvSpPr/>
          <p:nvPr/>
        </p:nvSpPr>
        <p:spPr>
          <a:xfrm rot="10800000">
            <a:off x="8280169" y="453444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0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Half Frame 7"/>
          <p:cNvSpPr/>
          <p:nvPr/>
        </p:nvSpPr>
        <p:spPr>
          <a:xfrm>
            <a:off x="1820658" y="0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Half Frame 8"/>
          <p:cNvSpPr/>
          <p:nvPr/>
        </p:nvSpPr>
        <p:spPr>
          <a:xfrm rot="16200000">
            <a:off x="1810368" y="474174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970242"/>
              <a:satOff val="-55952"/>
              <a:lumOff val="5752"/>
              <a:alphaOff val="0"/>
            </a:schemeClr>
          </a:fillRef>
          <a:effectRef idx="0">
            <a:schemeClr val="accent2">
              <a:hueOff val="-970242"/>
              <a:satOff val="-55952"/>
              <a:lumOff val="5752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Rounded Rectangle 9"/>
          <p:cNvSpPr/>
          <p:nvPr/>
        </p:nvSpPr>
        <p:spPr>
          <a:xfrm>
            <a:off x="1975146" y="234892"/>
            <a:ext cx="6664825" cy="645921"/>
          </a:xfrm>
          <a:prstGeom prst="round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fa-IR" sz="3600" dirty="0">
                <a:solidFill>
                  <a:schemeClr val="tx2"/>
                </a:solidFill>
                <a:cs typeface="2  Esfehan" panose="00000700000000000000" pitchFamily="2" charset="-78"/>
              </a:rPr>
              <a:t>معرفی برنامه مرگ کودک</a:t>
            </a:r>
            <a:endParaRPr lang="en-US" sz="3600" dirty="0">
              <a:solidFill>
                <a:schemeClr val="tx2"/>
              </a:solidFill>
              <a:cs typeface="2  Esfehan" panose="00000700000000000000" pitchFamily="2" charset="-78"/>
            </a:endParaRPr>
          </a:p>
        </p:txBody>
      </p:sp>
      <p:pic>
        <p:nvPicPr>
          <p:cNvPr id="11" name="Picture 2" descr="https://tabriz-phc.tbzmed.ac.ir/Uploads/User/6177/image/ic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772" y="6267576"/>
            <a:ext cx="648071" cy="37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643807" y="6344869"/>
            <a:ext cx="609714" cy="2169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100" b="1" dirty="0">
                <a:solidFill>
                  <a:prstClr val="black"/>
                </a:solidFill>
                <a:latin typeface="2  Mitra"/>
                <a:cs typeface="2  Mitra" panose="00000400000000000000" pitchFamily="2" charset="-78"/>
              </a:rPr>
              <a:t>بازگشت</a:t>
            </a:r>
            <a:endParaRPr lang="en-US" sz="1100" b="1" dirty="0">
              <a:solidFill>
                <a:prstClr val="black"/>
              </a:solidFill>
              <a:latin typeface="2  Mitra"/>
              <a:cs typeface="2  Mitra" panose="00000400000000000000" pitchFamily="2" charset="-78"/>
            </a:endParaRPr>
          </a:p>
        </p:txBody>
      </p:sp>
      <p:graphicFrame>
        <p:nvGraphicFramePr>
          <p:cNvPr id="13" name="Content Placeholder 4">
            <a:extLst>
              <a:ext uri="{FF2B5EF4-FFF2-40B4-BE49-F238E27FC236}">
                <a16:creationId xmlns:a16="http://schemas.microsoft.com/office/drawing/2014/main" xmlns="" id="{45A46F10-7722-474F-8B97-AB0BE2209E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5266845"/>
              </p:ext>
            </p:extLst>
          </p:nvPr>
        </p:nvGraphicFramePr>
        <p:xfrm>
          <a:off x="287524" y="1099365"/>
          <a:ext cx="8568952" cy="5090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05638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alf Frame 5"/>
          <p:cNvSpPr/>
          <p:nvPr/>
        </p:nvSpPr>
        <p:spPr>
          <a:xfrm rot="5400000">
            <a:off x="8290459" y="82586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85121"/>
              <a:satOff val="-27976"/>
              <a:lumOff val="2876"/>
              <a:alphaOff val="0"/>
            </a:schemeClr>
          </a:fillRef>
          <a:effectRef idx="0">
            <a:schemeClr val="accent2">
              <a:hueOff val="-485121"/>
              <a:satOff val="-27976"/>
              <a:lumOff val="2876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Half Frame 6"/>
          <p:cNvSpPr/>
          <p:nvPr/>
        </p:nvSpPr>
        <p:spPr>
          <a:xfrm rot="10800000">
            <a:off x="8280169" y="453444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0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Half Frame 7"/>
          <p:cNvSpPr/>
          <p:nvPr/>
        </p:nvSpPr>
        <p:spPr>
          <a:xfrm>
            <a:off x="1820658" y="0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Half Frame 8"/>
          <p:cNvSpPr/>
          <p:nvPr/>
        </p:nvSpPr>
        <p:spPr>
          <a:xfrm rot="16200000">
            <a:off x="1810368" y="474174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970242"/>
              <a:satOff val="-55952"/>
              <a:lumOff val="5752"/>
              <a:alphaOff val="0"/>
            </a:schemeClr>
          </a:fillRef>
          <a:effectRef idx="0">
            <a:schemeClr val="accent2">
              <a:hueOff val="-970242"/>
              <a:satOff val="-55952"/>
              <a:lumOff val="5752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Rounded Rectangle 9"/>
          <p:cNvSpPr/>
          <p:nvPr/>
        </p:nvSpPr>
        <p:spPr>
          <a:xfrm>
            <a:off x="1975146" y="234892"/>
            <a:ext cx="6664825" cy="645921"/>
          </a:xfrm>
          <a:prstGeom prst="round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fa-IR" sz="3600" dirty="0">
                <a:solidFill>
                  <a:schemeClr val="tx2"/>
                </a:solidFill>
                <a:cs typeface="2  Esfehan" panose="00000700000000000000" pitchFamily="2" charset="-78"/>
              </a:rPr>
              <a:t>اهداف رفتاری برنامه مرگ کودک</a:t>
            </a:r>
            <a:endParaRPr lang="en-US" sz="3600" dirty="0">
              <a:solidFill>
                <a:schemeClr val="tx2"/>
              </a:solidFill>
              <a:cs typeface="2  Esfehan" panose="00000700000000000000" pitchFamily="2" charset="-78"/>
            </a:endParaRPr>
          </a:p>
        </p:txBody>
      </p:sp>
      <p:pic>
        <p:nvPicPr>
          <p:cNvPr id="11" name="Picture 2" descr="https://tabriz-phc.tbzmed.ac.ir/Uploads/User/6177/image/ic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772" y="6267576"/>
            <a:ext cx="648071" cy="37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643807" y="6344869"/>
            <a:ext cx="609714" cy="2169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100" b="1" dirty="0">
                <a:solidFill>
                  <a:prstClr val="black"/>
                </a:solidFill>
                <a:latin typeface="2  Mitra"/>
                <a:cs typeface="2  Mitra" panose="00000400000000000000" pitchFamily="2" charset="-78"/>
              </a:rPr>
              <a:t>بازگشت</a:t>
            </a:r>
            <a:endParaRPr lang="en-US" sz="1100" b="1" dirty="0">
              <a:solidFill>
                <a:prstClr val="black"/>
              </a:solidFill>
              <a:latin typeface="2  Mitra"/>
              <a:cs typeface="2  Mitra" panose="00000400000000000000" pitchFamily="2" charset="-78"/>
            </a:endParaRPr>
          </a:p>
        </p:txBody>
      </p:sp>
      <p:graphicFrame>
        <p:nvGraphicFramePr>
          <p:cNvPr id="13" name="Content Placeholder 4">
            <a:extLst>
              <a:ext uri="{FF2B5EF4-FFF2-40B4-BE49-F238E27FC236}">
                <a16:creationId xmlns:a16="http://schemas.microsoft.com/office/drawing/2014/main" xmlns="" id="{45A46F10-7722-474F-8B97-AB0BE2209E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1780818"/>
              </p:ext>
            </p:extLst>
          </p:nvPr>
        </p:nvGraphicFramePr>
        <p:xfrm>
          <a:off x="287524" y="942183"/>
          <a:ext cx="8568952" cy="5414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78900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alf Frame 5"/>
          <p:cNvSpPr/>
          <p:nvPr/>
        </p:nvSpPr>
        <p:spPr>
          <a:xfrm rot="5400000">
            <a:off x="8290459" y="82586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85121"/>
              <a:satOff val="-27976"/>
              <a:lumOff val="2876"/>
              <a:alphaOff val="0"/>
            </a:schemeClr>
          </a:fillRef>
          <a:effectRef idx="0">
            <a:schemeClr val="accent2">
              <a:hueOff val="-485121"/>
              <a:satOff val="-27976"/>
              <a:lumOff val="2876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Half Frame 6"/>
          <p:cNvSpPr/>
          <p:nvPr/>
        </p:nvSpPr>
        <p:spPr>
          <a:xfrm rot="10800000">
            <a:off x="8280169" y="453444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0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Half Frame 7"/>
          <p:cNvSpPr/>
          <p:nvPr/>
        </p:nvSpPr>
        <p:spPr>
          <a:xfrm>
            <a:off x="1820658" y="0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Half Frame 8"/>
          <p:cNvSpPr/>
          <p:nvPr/>
        </p:nvSpPr>
        <p:spPr>
          <a:xfrm rot="16200000">
            <a:off x="1810368" y="474174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970242"/>
              <a:satOff val="-55952"/>
              <a:lumOff val="5752"/>
              <a:alphaOff val="0"/>
            </a:schemeClr>
          </a:fillRef>
          <a:effectRef idx="0">
            <a:schemeClr val="accent2">
              <a:hueOff val="-970242"/>
              <a:satOff val="-55952"/>
              <a:lumOff val="5752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Rounded Rectangle 9"/>
          <p:cNvSpPr/>
          <p:nvPr/>
        </p:nvSpPr>
        <p:spPr>
          <a:xfrm>
            <a:off x="1975146" y="234892"/>
            <a:ext cx="6664825" cy="645921"/>
          </a:xfrm>
          <a:prstGeom prst="round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2  Esfehan" panose="00000700000000000000" pitchFamily="2" charset="-78"/>
              </a:rPr>
              <a:t>انتظارات برنامه مرگ کودک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2  Esfehan" panose="00000700000000000000" pitchFamily="2" charset="-78"/>
            </a:endParaRPr>
          </a:p>
        </p:txBody>
      </p:sp>
      <p:pic>
        <p:nvPicPr>
          <p:cNvPr id="11" name="Picture 2" descr="https://tabriz-phc.tbzmed.ac.ir/Uploads/User/6177/image/ic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772" y="6267576"/>
            <a:ext cx="648071" cy="37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hlinkClick r:id="rId2" action="ppaction://hlinksldjump"/>
          </p:cNvPr>
          <p:cNvSpPr/>
          <p:nvPr/>
        </p:nvSpPr>
        <p:spPr>
          <a:xfrm>
            <a:off x="643807" y="6344869"/>
            <a:ext cx="609714" cy="2169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2  Mitra"/>
                <a:ea typeface="+mn-ea"/>
                <a:cs typeface="2  Mitra" panose="00000400000000000000" pitchFamily="2" charset="-78"/>
              </a:rPr>
              <a:t>بازگشت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  Mitra"/>
              <a:ea typeface="+mn-ea"/>
              <a:cs typeface="2  Mitra" panose="00000400000000000000" pitchFamily="2" charset="-78"/>
            </a:endParaRP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xmlns="" id="{2CC0333C-1210-4A44-85CB-1E3C51761DE8}"/>
              </a:ext>
            </a:extLst>
          </p:cNvPr>
          <p:cNvSpPr txBox="1">
            <a:spLocks/>
          </p:cNvSpPr>
          <p:nvPr/>
        </p:nvSpPr>
        <p:spPr>
          <a:xfrm>
            <a:off x="539552" y="1099364"/>
            <a:ext cx="8106775" cy="50909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Low">
              <a:buFont typeface="Arial" pitchFamily="34" charset="0"/>
              <a:buChar char="•"/>
            </a:pPr>
            <a:r>
              <a:rPr lang="fa-IR" sz="2200" dirty="0">
                <a:solidFill>
                  <a:prstClr val="black"/>
                </a:solidFill>
                <a:cs typeface="2  Mitra" panose="00000400000000000000" pitchFamily="2" charset="-78"/>
              </a:rPr>
              <a:t>آگاهی همکاران نسبت به جمعیت کودکان (زیر یکسال و کمتر از 5 سال) در منطقه تحت پوشش</a:t>
            </a:r>
          </a:p>
          <a:p>
            <a:pPr marL="285750" indent="-285750" algn="justLow">
              <a:buFont typeface="Arial" pitchFamily="34" charset="0"/>
              <a:buChar char="•"/>
            </a:pPr>
            <a:r>
              <a:rPr lang="fa-IR" sz="2200" dirty="0">
                <a:solidFill>
                  <a:prstClr val="black"/>
                </a:solidFill>
                <a:cs typeface="2  Mitra" panose="00000400000000000000" pitchFamily="2" charset="-78"/>
              </a:rPr>
              <a:t>آگاهی از تعداد و علل مرگ های کودکان در سال گذشته و سال جاری در جمعیت تحت پوشش</a:t>
            </a:r>
          </a:p>
          <a:p>
            <a:pPr marL="285750" indent="-285750" algn="justLow">
              <a:buFont typeface="Arial" pitchFamily="34" charset="0"/>
              <a:buChar char="•"/>
            </a:pPr>
            <a:r>
              <a:rPr lang="fa-IR" sz="2200" dirty="0">
                <a:solidFill>
                  <a:prstClr val="black"/>
                </a:solidFill>
                <a:cs typeface="2  Mitra" panose="00000400000000000000" pitchFamily="2" charset="-78"/>
              </a:rPr>
              <a:t>گزارش فوری و تلفنی از مراکز خدمات جامع سلامت کمتر از 48 ساعت به مرکز بهداشت شهرستان  </a:t>
            </a:r>
          </a:p>
          <a:p>
            <a:pPr marL="285750" indent="-285750" algn="justLow">
              <a:buFont typeface="Arial" pitchFamily="34" charset="0"/>
              <a:buChar char="•"/>
            </a:pPr>
            <a:r>
              <a:rPr lang="fa-IR" sz="2200" dirty="0">
                <a:solidFill>
                  <a:prstClr val="black"/>
                </a:solidFill>
                <a:cs typeface="2  Mitra" panose="00000400000000000000" pitchFamily="2" charset="-78"/>
              </a:rPr>
              <a:t>هماهنگی با والدین جهت تکمیل پرسشنامه مرگ کودک (فرم ب)</a:t>
            </a:r>
          </a:p>
          <a:p>
            <a:pPr marL="285750" indent="-285750" algn="justLow">
              <a:buFont typeface="Arial" pitchFamily="34" charset="0"/>
              <a:buChar char="•"/>
            </a:pPr>
            <a:r>
              <a:rPr lang="fa-IR" sz="2200" dirty="0">
                <a:solidFill>
                  <a:prstClr val="black"/>
                </a:solidFill>
                <a:cs typeface="2  Mitra" panose="00000400000000000000" pitchFamily="2" charset="-78"/>
              </a:rPr>
              <a:t>ثبت صحیح مرگ در سامانه سیب</a:t>
            </a:r>
          </a:p>
          <a:p>
            <a:pPr marL="285750" indent="-285750" algn="justLow">
              <a:buFont typeface="Arial" pitchFamily="34" charset="0"/>
              <a:buChar char="•"/>
            </a:pPr>
            <a:r>
              <a:rPr lang="fa-IR" sz="2200" dirty="0">
                <a:solidFill>
                  <a:prstClr val="black"/>
                </a:solidFill>
                <a:cs typeface="2  Mitra" panose="00000400000000000000" pitchFamily="2" charset="-78"/>
              </a:rPr>
              <a:t>ارسال و بایگانی فایل تکمیل شده آماری (علت مرگ با توجه به گواهی فوت پزشکی قانونی و خلاصه پرونده بیمارستان ثبت گردد.)</a:t>
            </a:r>
          </a:p>
          <a:p>
            <a:pPr marL="285750" indent="-285750" algn="justLow">
              <a:buFont typeface="Arial" pitchFamily="34" charset="0"/>
              <a:buChar char="•"/>
            </a:pPr>
            <a:r>
              <a:rPr lang="fa-IR" sz="2200" dirty="0">
                <a:solidFill>
                  <a:prstClr val="black"/>
                </a:solidFill>
                <a:cs typeface="2  Mitra" panose="00000400000000000000" pitchFamily="2" charset="-78"/>
              </a:rPr>
              <a:t>آگاهی از صورتجلسات کمیته های شهرستانی مرگ کودکان و مداخلات انجام شده باتوجه به مرگ های اتفاق افتاده </a:t>
            </a:r>
          </a:p>
          <a:p>
            <a:pPr marL="285750" indent="-285750" algn="justLow">
              <a:buFont typeface="Arial" pitchFamily="34" charset="0"/>
              <a:buChar char="•"/>
            </a:pPr>
            <a:r>
              <a:rPr lang="fa-IR" sz="2200" dirty="0">
                <a:solidFill>
                  <a:prstClr val="black"/>
                </a:solidFill>
                <a:cs typeface="2  Mitra" panose="00000400000000000000" pitchFamily="2" charset="-78"/>
              </a:rPr>
              <a:t>شناسایی مناطق خطر آفرین در روستا و جلسه با شورای روستا جهت رفع مشکل  و ارسال صورتجلسه به ستاد </a:t>
            </a:r>
          </a:p>
          <a:p>
            <a:pPr marL="285750" indent="-285750" algn="justLow">
              <a:buFont typeface="Arial" pitchFamily="34" charset="0"/>
              <a:buChar char="•"/>
            </a:pPr>
            <a:r>
              <a:rPr lang="fa-IR" sz="2200" dirty="0">
                <a:solidFill>
                  <a:prstClr val="black"/>
                </a:solidFill>
                <a:cs typeface="2  Mitra" panose="00000400000000000000" pitchFamily="2" charset="-78"/>
              </a:rPr>
              <a:t>آموزش پیشگیری از سوانح و حوادث و بیماریهای تنفسی به والدین در هر بار مراجعه</a:t>
            </a:r>
          </a:p>
          <a:p>
            <a:pPr algn="justLow"/>
            <a:endParaRPr lang="fa-IR" sz="2200" dirty="0">
              <a:cs typeface="2  Mitr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1888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399111" y="1986812"/>
            <a:ext cx="8229600" cy="4034476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fa-IR" sz="2800" b="1" dirty="0">
                <a:solidFill>
                  <a:schemeClr val="accent2"/>
                </a:solidFill>
                <a:cs typeface="2  Mitra" panose="00000400000000000000" pitchFamily="2" charset="-78"/>
              </a:rPr>
              <a:t>هدف کلی:</a:t>
            </a: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2800" dirty="0">
                <a:cs typeface="2  Mitra" panose="00000400000000000000" pitchFamily="2" charset="-78"/>
              </a:rPr>
              <a:t>افزایش امید زندگی </a:t>
            </a:r>
          </a:p>
          <a:p>
            <a:pPr marL="0" indent="0" algn="just" rtl="1">
              <a:lnSpc>
                <a:spcPct val="150000"/>
              </a:lnSpc>
              <a:buNone/>
            </a:pPr>
            <a:endParaRPr lang="fa-IR" sz="2800" b="1" dirty="0">
              <a:solidFill>
                <a:srgbClr val="00B050"/>
              </a:solidFill>
              <a:cs typeface="2  Mitra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2800" b="1" dirty="0">
                <a:solidFill>
                  <a:srgbClr val="00B050"/>
                </a:solidFill>
                <a:cs typeface="2  Mitra" panose="00000400000000000000" pitchFamily="2" charset="-78"/>
              </a:rPr>
              <a:t>هدف کمی: </a:t>
            </a:r>
          </a:p>
          <a:p>
            <a:pPr marL="0" lvl="0" indent="0" algn="r" defTabSz="914400" rtl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None/>
            </a:pPr>
            <a:r>
              <a:rPr lang="fa-IR" sz="2800" dirty="0" smtClean="0">
                <a:latin typeface="Trebuchet MS"/>
                <a:cs typeface="2  Mitra" pitchFamily="2" charset="-78"/>
              </a:rPr>
              <a:t>کاهش </a:t>
            </a:r>
            <a:r>
              <a:rPr lang="fa-IR" sz="2800" dirty="0" smtClean="0">
                <a:latin typeface="Trebuchet MS"/>
                <a:cs typeface="2  Mitra" pitchFamily="2" charset="-78"/>
              </a:rPr>
              <a:t>میزان </a:t>
            </a:r>
            <a:r>
              <a:rPr lang="fa-IR" sz="2800" dirty="0">
                <a:latin typeface="Trebuchet MS"/>
                <a:cs typeface="2  Mitra" pitchFamily="2" charset="-78"/>
              </a:rPr>
              <a:t>بروز مرگ کودکان 1-59 ماهه  </a:t>
            </a:r>
            <a:r>
              <a:rPr lang="fa-IR" sz="2800" dirty="0" smtClean="0">
                <a:latin typeface="Trebuchet MS"/>
                <a:cs typeface="2  Mitra" pitchFamily="2" charset="-78"/>
              </a:rPr>
              <a:t>3.37 </a:t>
            </a:r>
            <a:r>
              <a:rPr lang="fa-IR" sz="2800" dirty="0">
                <a:latin typeface="Trebuchet MS"/>
                <a:cs typeface="2  Mitra" pitchFamily="2" charset="-78"/>
              </a:rPr>
              <a:t>در هزار تولد زنده ( سال </a:t>
            </a:r>
            <a:r>
              <a:rPr lang="fa-IR" sz="2800" dirty="0" smtClean="0">
                <a:latin typeface="Trebuchet MS"/>
                <a:cs typeface="2  Mitra" pitchFamily="2" charset="-78"/>
              </a:rPr>
              <a:t>1402 </a:t>
            </a:r>
            <a:r>
              <a:rPr lang="fa-IR" sz="2800" dirty="0">
                <a:latin typeface="Trebuchet MS"/>
                <a:cs typeface="2  Mitra" pitchFamily="2" charset="-78"/>
              </a:rPr>
              <a:t>)</a:t>
            </a:r>
            <a:endParaRPr lang="en-US" sz="2800" dirty="0">
              <a:latin typeface="Trebuchet MS"/>
              <a:cs typeface="2  Mitra" pitchFamily="2" charset="-78"/>
            </a:endParaRPr>
          </a:p>
          <a:p>
            <a:pPr marL="0" indent="0" algn="just" rtl="1">
              <a:lnSpc>
                <a:spcPct val="130000"/>
              </a:lnSpc>
              <a:buFont typeface="Arial" panose="020B0604020202020204" pitchFamily="34" charset="0"/>
              <a:buNone/>
            </a:pPr>
            <a:endParaRPr lang="fa-IR" sz="2800" dirty="0">
              <a:cs typeface="B Nazanin" pitchFamily="2" charset="-78"/>
            </a:endParaRPr>
          </a:p>
          <a:p>
            <a:pPr marL="0" indent="0" algn="just" rtl="1">
              <a:lnSpc>
                <a:spcPct val="130000"/>
              </a:lnSpc>
              <a:buFont typeface="Arial" panose="020B0604020202020204" pitchFamily="34" charset="0"/>
              <a:buNone/>
            </a:pPr>
            <a:endParaRPr lang="fa-IR" sz="2800" dirty="0">
              <a:cs typeface="2  Mitra" panose="00000400000000000000" pitchFamily="2" charset="-78"/>
            </a:endParaRPr>
          </a:p>
          <a:p>
            <a:pPr marL="0" indent="0" algn="just" rtl="1">
              <a:lnSpc>
                <a:spcPct val="130000"/>
              </a:lnSpc>
              <a:buFont typeface="Arial" panose="020B0604020202020204" pitchFamily="34" charset="0"/>
              <a:buNone/>
            </a:pPr>
            <a:endParaRPr lang="fa-IR" sz="2800" dirty="0">
              <a:cs typeface="2  Mitra" panose="00000400000000000000" pitchFamily="2" charset="-78"/>
            </a:endParaRPr>
          </a:p>
          <a:p>
            <a:pPr marL="0" indent="0" algn="just" rtl="1">
              <a:lnSpc>
                <a:spcPct val="130000"/>
              </a:lnSpc>
              <a:buFont typeface="Arial" panose="020B0604020202020204" pitchFamily="34" charset="0"/>
              <a:buNone/>
            </a:pPr>
            <a:endParaRPr lang="fa-IR" sz="2800" dirty="0">
              <a:cs typeface="2  Mitra" panose="00000400000000000000" pitchFamily="2" charset="-78"/>
            </a:endParaRPr>
          </a:p>
          <a:p>
            <a:pPr marL="0" indent="0" algn="just" rtl="1">
              <a:lnSpc>
                <a:spcPct val="130000"/>
              </a:lnSpc>
              <a:buFont typeface="Arial" panose="020B0604020202020204" pitchFamily="34" charset="0"/>
              <a:buNone/>
            </a:pPr>
            <a:endParaRPr lang="fa-IR" sz="2800" dirty="0">
              <a:cs typeface="2  Mitra" panose="00000400000000000000" pitchFamily="2" charset="-78"/>
            </a:endParaRPr>
          </a:p>
          <a:p>
            <a:pPr marL="0" indent="0" algn="just" rtl="1">
              <a:lnSpc>
                <a:spcPct val="130000"/>
              </a:lnSpc>
              <a:buFont typeface="Arial" panose="020B0604020202020204" pitchFamily="34" charset="0"/>
              <a:buNone/>
            </a:pPr>
            <a:endParaRPr lang="fa-IR" sz="2800" dirty="0">
              <a:cs typeface="2  Mitra" panose="00000400000000000000" pitchFamily="2" charset="-78"/>
            </a:endParaRPr>
          </a:p>
          <a:p>
            <a:pPr marL="0" indent="0" algn="just" rtl="1">
              <a:lnSpc>
                <a:spcPct val="130000"/>
              </a:lnSpc>
              <a:buFont typeface="Arial" panose="020B0604020202020204" pitchFamily="34" charset="0"/>
              <a:buNone/>
            </a:pPr>
            <a:endParaRPr lang="fa-IR" sz="2800" dirty="0">
              <a:cs typeface="2  Mitra" panose="00000400000000000000" pitchFamily="2" charset="-78"/>
            </a:endParaRPr>
          </a:p>
          <a:p>
            <a:pPr marL="0" indent="0" algn="just" rtl="1">
              <a:lnSpc>
                <a:spcPct val="130000"/>
              </a:lnSpc>
              <a:buFont typeface="Arial" panose="020B0604020202020204" pitchFamily="34" charset="0"/>
              <a:buNone/>
            </a:pPr>
            <a:endParaRPr lang="fa-IR" sz="2800" dirty="0">
              <a:cs typeface="2  Mitra" panose="00000400000000000000" pitchFamily="2" charset="-78"/>
            </a:endParaRPr>
          </a:p>
          <a:p>
            <a:pPr marL="0" indent="0" algn="just" rtl="1">
              <a:lnSpc>
                <a:spcPct val="130000"/>
              </a:lnSpc>
              <a:buFont typeface="Arial" panose="020B0604020202020204" pitchFamily="34" charset="0"/>
              <a:buNone/>
            </a:pPr>
            <a:endParaRPr lang="fa-IR" sz="2800" dirty="0">
              <a:cs typeface="2  Mitra" panose="00000400000000000000" pitchFamily="2" charset="-78"/>
            </a:endParaRPr>
          </a:p>
          <a:p>
            <a:pPr marL="0" indent="0" algn="just" rtl="1">
              <a:lnSpc>
                <a:spcPct val="130000"/>
              </a:lnSpc>
              <a:buFont typeface="Arial" panose="020B0604020202020204" pitchFamily="34" charset="0"/>
              <a:buNone/>
            </a:pPr>
            <a:endParaRPr lang="en-US" sz="2800" dirty="0">
              <a:cs typeface="2  Mitra" panose="00000400000000000000" pitchFamily="2" charset="-78"/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8280177" y="178672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85121"/>
              <a:satOff val="-27976"/>
              <a:lumOff val="2876"/>
              <a:alphaOff val="0"/>
            </a:schemeClr>
          </a:fillRef>
          <a:effectRef idx="0">
            <a:schemeClr val="accent2">
              <a:hueOff val="-485121"/>
              <a:satOff val="-27976"/>
              <a:lumOff val="2876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Half Frame 4"/>
          <p:cNvSpPr/>
          <p:nvPr/>
        </p:nvSpPr>
        <p:spPr>
          <a:xfrm rot="10800000">
            <a:off x="8266926" y="628813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0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Half Frame 5"/>
          <p:cNvSpPr/>
          <p:nvPr/>
        </p:nvSpPr>
        <p:spPr>
          <a:xfrm>
            <a:off x="2508643" y="151213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Half Frame 6"/>
          <p:cNvSpPr/>
          <p:nvPr/>
        </p:nvSpPr>
        <p:spPr>
          <a:xfrm rot="16200000">
            <a:off x="2514600" y="655213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970242"/>
              <a:satOff val="-55952"/>
              <a:lumOff val="5752"/>
              <a:alphaOff val="0"/>
            </a:schemeClr>
          </a:fillRef>
          <a:effectRef idx="0">
            <a:schemeClr val="accent2">
              <a:hueOff val="-970242"/>
              <a:satOff val="-55952"/>
              <a:lumOff val="5752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Rounded Rectangle 7"/>
          <p:cNvSpPr/>
          <p:nvPr/>
        </p:nvSpPr>
        <p:spPr>
          <a:xfrm>
            <a:off x="2743200" y="332253"/>
            <a:ext cx="5885511" cy="645921"/>
          </a:xfrm>
          <a:prstGeom prst="round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3600" dirty="0">
                <a:solidFill>
                  <a:schemeClr val="tx2"/>
                </a:solidFill>
                <a:cs typeface="2  Esfehan" panose="00000700000000000000" pitchFamily="2" charset="-78"/>
              </a:rPr>
              <a:t>اهداف مرگ کودک</a:t>
            </a:r>
            <a:endParaRPr lang="en-US" sz="3600" dirty="0">
              <a:solidFill>
                <a:schemeClr val="tx2"/>
              </a:solidFill>
              <a:cs typeface="2  Esfehan" panose="00000700000000000000" pitchFamily="2" charset="-7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62996F9-EE0C-459A-AA85-21BA3EA5FA5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574" y="852"/>
            <a:ext cx="2095500" cy="198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722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alf Frame 5"/>
          <p:cNvSpPr/>
          <p:nvPr/>
        </p:nvSpPr>
        <p:spPr>
          <a:xfrm rot="5400000">
            <a:off x="8280177" y="178672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85121"/>
              <a:satOff val="-27976"/>
              <a:lumOff val="2876"/>
              <a:alphaOff val="0"/>
            </a:schemeClr>
          </a:fillRef>
          <a:effectRef idx="0">
            <a:schemeClr val="accent2">
              <a:hueOff val="-485121"/>
              <a:satOff val="-27976"/>
              <a:lumOff val="2876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Half Frame 6"/>
          <p:cNvSpPr/>
          <p:nvPr/>
        </p:nvSpPr>
        <p:spPr>
          <a:xfrm rot="10800000">
            <a:off x="8266926" y="628813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0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Half Frame 7"/>
          <p:cNvSpPr/>
          <p:nvPr/>
        </p:nvSpPr>
        <p:spPr>
          <a:xfrm>
            <a:off x="1685354" y="155750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Half Frame 8"/>
          <p:cNvSpPr/>
          <p:nvPr/>
        </p:nvSpPr>
        <p:spPr>
          <a:xfrm rot="16200000">
            <a:off x="1685358" y="620744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970242"/>
              <a:satOff val="-55952"/>
              <a:lumOff val="5752"/>
              <a:alphaOff val="0"/>
            </a:schemeClr>
          </a:fillRef>
          <a:effectRef idx="0">
            <a:schemeClr val="accent2">
              <a:hueOff val="-970242"/>
              <a:satOff val="-55952"/>
              <a:lumOff val="5752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Rounded Rectangle 9"/>
          <p:cNvSpPr/>
          <p:nvPr/>
        </p:nvSpPr>
        <p:spPr>
          <a:xfrm>
            <a:off x="1835696" y="332253"/>
            <a:ext cx="6793015" cy="645921"/>
          </a:xfrm>
          <a:prstGeom prst="round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fa-IR" sz="3600" dirty="0">
                <a:solidFill>
                  <a:schemeClr val="tx2"/>
                </a:solidFill>
                <a:cs typeface="2  Esfehan" panose="00000700000000000000" pitchFamily="2" charset="-78"/>
              </a:rPr>
              <a:t>شاخص مرگ کودک</a:t>
            </a:r>
            <a:endParaRPr lang="en-US" sz="3600" dirty="0">
              <a:solidFill>
                <a:schemeClr val="tx2"/>
              </a:solidFill>
              <a:cs typeface="2  Esfehan" panose="00000700000000000000" pitchFamily="2" charset="-78"/>
            </a:endParaRPr>
          </a:p>
        </p:txBody>
      </p:sp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xmlns="" id="{6F76C1B3-BBDF-4B10-AD8C-5C491B06B1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22" y="4340050"/>
            <a:ext cx="2362200" cy="2362200"/>
          </a:xfrm>
          <a:prstGeom prst="rect">
            <a:avLst/>
          </a:prstGeom>
        </p:spPr>
      </p:pic>
      <p:graphicFrame>
        <p:nvGraphicFramePr>
          <p:cNvPr id="11" name="Content Placeholder 4">
            <a:extLst>
              <a:ext uri="{FF2B5EF4-FFF2-40B4-BE49-F238E27FC236}">
                <a16:creationId xmlns:a16="http://schemas.microsoft.com/office/drawing/2014/main" xmlns="" id="{0A0F99F9-3004-46F9-BE33-589279D0DC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7530672"/>
              </p:ext>
            </p:extLst>
          </p:nvPr>
        </p:nvGraphicFramePr>
        <p:xfrm>
          <a:off x="179512" y="1274734"/>
          <a:ext cx="8856984" cy="1146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 Placeholder 3">
            <a:extLst>
              <a:ext uri="{FF2B5EF4-FFF2-40B4-BE49-F238E27FC236}">
                <a16:creationId xmlns:a16="http://schemas.microsoft.com/office/drawing/2014/main" xmlns="" id="{A8C31E1B-D554-4498-8D8E-C83ACE091F13}"/>
              </a:ext>
            </a:extLst>
          </p:cNvPr>
          <p:cNvSpPr txBox="1">
            <a:spLocks/>
          </p:cNvSpPr>
          <p:nvPr/>
        </p:nvSpPr>
        <p:spPr>
          <a:xfrm>
            <a:off x="2267744" y="3429000"/>
            <a:ext cx="6360967" cy="302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r" defTabSz="914400" rtl="1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2  Mitra" pitchFamily="2" charset="-78"/>
              </a:rPr>
              <a:t>شاخص میزان بروز مرگ کودک 59-1 ماهه 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None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2  Mitra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2  Mitra" pitchFamily="2" charset="-78"/>
              </a:rPr>
              <a:t>تعداد مرگ کودکان 1-59 ماهه به وقوع پیوسته در طی یکسال تقسیم بر تعداد موالید همان سال ضربدر 1000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None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Trebuchet MS"/>
              <a:ea typeface="+mn-ea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06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tabriz-phc.tbzmed.ac.ir/Uploads/User/6177/image/ic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412" y="6315876"/>
            <a:ext cx="648071" cy="39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hlinkClick r:id="rId2" action="ppaction://hlinksldjump"/>
          </p:cNvPr>
          <p:cNvSpPr/>
          <p:nvPr/>
        </p:nvSpPr>
        <p:spPr>
          <a:xfrm>
            <a:off x="509259" y="6452087"/>
            <a:ext cx="609714" cy="2169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100" b="1" dirty="0">
                <a:solidFill>
                  <a:prstClr val="black"/>
                </a:solidFill>
                <a:latin typeface="2  Mitra"/>
                <a:cs typeface="2  Mitra" panose="00000400000000000000" pitchFamily="2" charset="-78"/>
              </a:rPr>
              <a:t>بازگشت</a:t>
            </a:r>
            <a:endParaRPr lang="en-US" sz="1100" b="1" dirty="0">
              <a:solidFill>
                <a:prstClr val="black"/>
              </a:solidFill>
              <a:latin typeface="2  Mitra"/>
              <a:cs typeface="2  Mitra" panose="00000400000000000000" pitchFamily="2" charset="-78"/>
            </a:endParaRPr>
          </a:p>
        </p:txBody>
      </p:sp>
      <p:sp>
        <p:nvSpPr>
          <p:cNvPr id="8" name="Half Frame 7"/>
          <p:cNvSpPr/>
          <p:nvPr/>
        </p:nvSpPr>
        <p:spPr>
          <a:xfrm rot="5400000">
            <a:off x="8113898" y="76880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85121"/>
              <a:satOff val="-27976"/>
              <a:lumOff val="2876"/>
              <a:alphaOff val="0"/>
            </a:schemeClr>
          </a:fillRef>
          <a:effectRef idx="0">
            <a:schemeClr val="accent2">
              <a:hueOff val="-485121"/>
              <a:satOff val="-27976"/>
              <a:lumOff val="2876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Half Frame 9"/>
          <p:cNvSpPr/>
          <p:nvPr/>
        </p:nvSpPr>
        <p:spPr>
          <a:xfrm rot="10800000">
            <a:off x="8113898" y="553987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0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Half Frame 10"/>
          <p:cNvSpPr/>
          <p:nvPr/>
        </p:nvSpPr>
        <p:spPr>
          <a:xfrm>
            <a:off x="913785" y="67230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Half Frame 11"/>
          <p:cNvSpPr/>
          <p:nvPr/>
        </p:nvSpPr>
        <p:spPr>
          <a:xfrm rot="16200000">
            <a:off x="913785" y="580880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970242"/>
              <a:satOff val="-55952"/>
              <a:lumOff val="5752"/>
              <a:alphaOff val="0"/>
            </a:schemeClr>
          </a:fillRef>
          <a:effectRef idx="0">
            <a:schemeClr val="accent2">
              <a:hueOff val="-970242"/>
              <a:satOff val="-55952"/>
              <a:lumOff val="5752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Rounded Rectangle 12"/>
          <p:cNvSpPr/>
          <p:nvPr/>
        </p:nvSpPr>
        <p:spPr>
          <a:xfrm>
            <a:off x="1118974" y="279597"/>
            <a:ext cx="7339226" cy="645921"/>
          </a:xfrm>
          <a:prstGeom prst="round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fa-IR" sz="3600" dirty="0">
                <a:solidFill>
                  <a:schemeClr val="tx2"/>
                </a:solidFill>
                <a:cs typeface="2  Esfehan" panose="00000700000000000000" pitchFamily="2" charset="-78"/>
              </a:rPr>
              <a:t>دستورالعمل های برنامه مرگ کودک</a:t>
            </a:r>
            <a:endParaRPr lang="en-US" sz="3600" dirty="0">
              <a:solidFill>
                <a:schemeClr val="tx2"/>
              </a:solidFill>
              <a:cs typeface="2  Esfehan" panose="00000700000000000000" pitchFamily="2" charset="-78"/>
            </a:endParaRPr>
          </a:p>
        </p:txBody>
      </p:sp>
      <p:graphicFrame>
        <p:nvGraphicFramePr>
          <p:cNvPr id="14" name="Content Placeholder 2">
            <a:hlinkClick r:id="rId4" action="ppaction://hlinkfile"/>
            <a:extLst>
              <a:ext uri="{FF2B5EF4-FFF2-40B4-BE49-F238E27FC236}">
                <a16:creationId xmlns:a16="http://schemas.microsoft.com/office/drawing/2014/main" xmlns="" id="{FBF1C74A-4A8E-4075-988B-F308BE8674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5665186"/>
              </p:ext>
            </p:extLst>
          </p:nvPr>
        </p:nvGraphicFramePr>
        <p:xfrm>
          <a:off x="354360" y="1535094"/>
          <a:ext cx="8435280" cy="91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5167A94-9ECB-479D-8D0A-C7BB7E3FB515}"/>
              </a:ext>
            </a:extLst>
          </p:cNvPr>
          <p:cNvSpPr/>
          <p:nvPr/>
        </p:nvSpPr>
        <p:spPr>
          <a:xfrm>
            <a:off x="1039124" y="2899708"/>
            <a:ext cx="74989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sz="2800" dirty="0">
                <a:latin typeface="2mitra"/>
                <a:ea typeface="Calibri" panose="020F0502020204030204" pitchFamily="34" charset="0"/>
                <a:cs typeface="2  Mitra" panose="00000400000000000000" pitchFamily="2" charset="-78"/>
              </a:rPr>
              <a:t>خلاصه راهنما و دستورالعمل نظام مراقبت مرگ کودکان 59-1 ماهه در دانشگاه های علوم پزشکی کشور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9019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tabriz-phc.tbzmed.ac.ir/Uploads/User/6177/image/ic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412" y="6315876"/>
            <a:ext cx="648071" cy="39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hlinkClick r:id="rId2" action="ppaction://hlinksldjump"/>
          </p:cNvPr>
          <p:cNvSpPr/>
          <p:nvPr/>
        </p:nvSpPr>
        <p:spPr>
          <a:xfrm>
            <a:off x="509259" y="6452087"/>
            <a:ext cx="609714" cy="2169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2  Mitra"/>
                <a:ea typeface="+mn-ea"/>
                <a:cs typeface="2  Mitra" panose="00000400000000000000" pitchFamily="2" charset="-78"/>
              </a:rPr>
              <a:t>بازگشت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  Mitra"/>
              <a:ea typeface="+mn-ea"/>
              <a:cs typeface="2  Mitra" panose="00000400000000000000" pitchFamily="2" charset="-78"/>
            </a:endParaRPr>
          </a:p>
        </p:txBody>
      </p:sp>
      <p:sp>
        <p:nvSpPr>
          <p:cNvPr id="8" name="Half Frame 7"/>
          <p:cNvSpPr/>
          <p:nvPr/>
        </p:nvSpPr>
        <p:spPr>
          <a:xfrm rot="5400000">
            <a:off x="8113898" y="76880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85121"/>
              <a:satOff val="-27976"/>
              <a:lumOff val="2876"/>
              <a:alphaOff val="0"/>
            </a:schemeClr>
          </a:fillRef>
          <a:effectRef idx="0">
            <a:schemeClr val="accent2">
              <a:hueOff val="-485121"/>
              <a:satOff val="-27976"/>
              <a:lumOff val="2876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Half Frame 9"/>
          <p:cNvSpPr/>
          <p:nvPr/>
        </p:nvSpPr>
        <p:spPr>
          <a:xfrm rot="10800000">
            <a:off x="8113898" y="553987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0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Half Frame 10"/>
          <p:cNvSpPr/>
          <p:nvPr/>
        </p:nvSpPr>
        <p:spPr>
          <a:xfrm>
            <a:off x="913785" y="67230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Half Frame 11"/>
          <p:cNvSpPr/>
          <p:nvPr/>
        </p:nvSpPr>
        <p:spPr>
          <a:xfrm rot="16200000">
            <a:off x="913785" y="580880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970242"/>
              <a:satOff val="-55952"/>
              <a:lumOff val="5752"/>
              <a:alphaOff val="0"/>
            </a:schemeClr>
          </a:fillRef>
          <a:effectRef idx="0">
            <a:schemeClr val="accent2">
              <a:hueOff val="-970242"/>
              <a:satOff val="-55952"/>
              <a:lumOff val="5752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Rounded Rectangle 12"/>
          <p:cNvSpPr/>
          <p:nvPr/>
        </p:nvSpPr>
        <p:spPr>
          <a:xfrm>
            <a:off x="1118974" y="279597"/>
            <a:ext cx="7339226" cy="645921"/>
          </a:xfrm>
          <a:prstGeom prst="round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2  Esfehan" panose="00000700000000000000" pitchFamily="2" charset="-78"/>
              </a:rPr>
              <a:t>کتاب ها و بسته های برنامه مرگ کودک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2  Esfehan" panose="00000700000000000000" pitchFamily="2" charset="-78"/>
            </a:endParaRPr>
          </a:p>
        </p:txBody>
      </p:sp>
      <p:graphicFrame>
        <p:nvGraphicFramePr>
          <p:cNvPr id="14" name="Content Placeholder 2">
            <a:hlinkClick r:id="rId4" action="ppaction://hlinkfile"/>
            <a:extLst>
              <a:ext uri="{FF2B5EF4-FFF2-40B4-BE49-F238E27FC236}">
                <a16:creationId xmlns:a16="http://schemas.microsoft.com/office/drawing/2014/main" xmlns="" id="{FBF1C74A-4A8E-4075-988B-F308BE8674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8476789"/>
              </p:ext>
            </p:extLst>
          </p:nvPr>
        </p:nvGraphicFramePr>
        <p:xfrm>
          <a:off x="354360" y="1535094"/>
          <a:ext cx="8435280" cy="91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5167A94-9ECB-479D-8D0A-C7BB7E3FB515}"/>
              </a:ext>
            </a:extLst>
          </p:cNvPr>
          <p:cNvSpPr/>
          <p:nvPr/>
        </p:nvSpPr>
        <p:spPr>
          <a:xfrm>
            <a:off x="509259" y="3284984"/>
            <a:ext cx="81086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fa-IR" sz="3200" dirty="0">
                <a:solidFill>
                  <a:prstClr val="black"/>
                </a:solidFill>
                <a:latin typeface="2mitra"/>
                <a:ea typeface="Calibri" panose="020F0502020204030204" pitchFamily="34" charset="0"/>
                <a:cs typeface="2  Mitra" panose="00000400000000000000" pitchFamily="2" charset="-78"/>
              </a:rPr>
              <a:t>کتاب همه آسیب ها قابل پیشگیری هستند ویژه والدین و مربیان 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fa-IR" sz="3200" dirty="0">
                <a:solidFill>
                  <a:prstClr val="black"/>
                </a:solidFill>
                <a:latin typeface="2mitra"/>
                <a:ea typeface="Calibri" panose="020F0502020204030204" pitchFamily="34" charset="0"/>
                <a:cs typeface="2  Mitra" panose="00000400000000000000" pitchFamily="2" charset="-78"/>
              </a:rPr>
              <a:t>کتاب احیای پایه ی شیرخواران </a:t>
            </a:r>
            <a:endParaRPr lang="fa-IR" sz="3200" dirty="0" smtClean="0">
              <a:solidFill>
                <a:prstClr val="black"/>
              </a:solidFill>
              <a:latin typeface="2mitra"/>
              <a:ea typeface="Calibri" panose="020F0502020204030204" pitchFamily="34" charset="0"/>
              <a:cs typeface="2  Mitra" panose="00000400000000000000" pitchFamily="2" charset="-78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fa-IR" sz="3200" smtClean="0">
                <a:solidFill>
                  <a:prstClr val="black"/>
                </a:solidFill>
                <a:latin typeface="2mitra"/>
                <a:ea typeface="Calibri" panose="020F0502020204030204" pitchFamily="34" charset="0"/>
                <a:cs typeface="2  Mitra" panose="00000400000000000000" pitchFamily="2" charset="-78"/>
              </a:rPr>
              <a:t>کتاب احیای پیشرفته شیرخواران</a:t>
            </a:r>
            <a:endParaRPr lang="fa-IR" sz="3200" dirty="0">
              <a:solidFill>
                <a:prstClr val="black"/>
              </a:solidFill>
              <a:latin typeface="2mitra"/>
              <a:ea typeface="Calibri" panose="020F0502020204030204" pitchFamily="34" charset="0"/>
              <a:cs typeface="2 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18081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alf Frame 6"/>
          <p:cNvSpPr/>
          <p:nvPr/>
        </p:nvSpPr>
        <p:spPr>
          <a:xfrm rot="5400000">
            <a:off x="7978752" y="121433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85121"/>
              <a:satOff val="-27976"/>
              <a:lumOff val="2876"/>
              <a:alphaOff val="0"/>
            </a:schemeClr>
          </a:fillRef>
          <a:effectRef idx="0">
            <a:schemeClr val="accent2">
              <a:hueOff val="-485121"/>
              <a:satOff val="-27976"/>
              <a:lumOff val="2876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Half Frame 8"/>
          <p:cNvSpPr/>
          <p:nvPr/>
        </p:nvSpPr>
        <p:spPr>
          <a:xfrm rot="10800000">
            <a:off x="7965501" y="571574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0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Half Frame 9"/>
          <p:cNvSpPr/>
          <p:nvPr/>
        </p:nvSpPr>
        <p:spPr>
          <a:xfrm>
            <a:off x="301394" y="131873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Half Frame 10"/>
          <p:cNvSpPr/>
          <p:nvPr/>
        </p:nvSpPr>
        <p:spPr>
          <a:xfrm rot="16200000">
            <a:off x="283060" y="602908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970242"/>
              <a:satOff val="-55952"/>
              <a:lumOff val="5752"/>
              <a:alphaOff val="0"/>
            </a:schemeClr>
          </a:fillRef>
          <a:effectRef idx="0">
            <a:schemeClr val="accent2">
              <a:hueOff val="-970242"/>
              <a:satOff val="-55952"/>
              <a:lumOff val="5752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Rounded Rectangle 11"/>
          <p:cNvSpPr/>
          <p:nvPr/>
        </p:nvSpPr>
        <p:spPr>
          <a:xfrm>
            <a:off x="443010" y="273856"/>
            <a:ext cx="7884876" cy="645921"/>
          </a:xfrm>
          <a:prstGeom prst="round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fa-IR" sz="3600" dirty="0">
                <a:solidFill>
                  <a:schemeClr val="tx2"/>
                </a:solidFill>
                <a:cs typeface="2  Esfehan" panose="00000700000000000000" pitchFamily="2" charset="-78"/>
              </a:rPr>
              <a:t>سامانه سیب</a:t>
            </a:r>
            <a:endParaRPr lang="en-US" sz="3600" dirty="0">
              <a:solidFill>
                <a:schemeClr val="tx2"/>
              </a:solidFill>
              <a:cs typeface="2  Esfehan" panose="00000700000000000000" pitchFamily="2" charset="-78"/>
            </a:endParaRPr>
          </a:p>
        </p:txBody>
      </p:sp>
      <p:pic>
        <p:nvPicPr>
          <p:cNvPr id="13" name="Picture 2" descr="https://tabriz-phc.tbzmed.ac.ir/Uploads/User/6177/image/ic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5" y="6345470"/>
            <a:ext cx="648071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hlinkClick r:id="rId2" action="ppaction://hlinksldjump"/>
          </p:cNvPr>
          <p:cNvSpPr/>
          <p:nvPr/>
        </p:nvSpPr>
        <p:spPr>
          <a:xfrm>
            <a:off x="431540" y="6507850"/>
            <a:ext cx="609714" cy="2169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100" b="1" dirty="0">
                <a:solidFill>
                  <a:prstClr val="black"/>
                </a:solidFill>
                <a:latin typeface="2  Mitra"/>
                <a:cs typeface="2  Mitra" panose="00000400000000000000" pitchFamily="2" charset="-78"/>
              </a:rPr>
              <a:t>بازگشت</a:t>
            </a:r>
            <a:endParaRPr lang="en-US" sz="1100" b="1" dirty="0">
              <a:solidFill>
                <a:prstClr val="black"/>
              </a:solidFill>
              <a:latin typeface="2  Mitra"/>
              <a:cs typeface="2  Mitra" panose="00000400000000000000" pitchFamily="2" charset="-78"/>
            </a:endParaRPr>
          </a:p>
        </p:txBody>
      </p:sp>
      <p:graphicFrame>
        <p:nvGraphicFramePr>
          <p:cNvPr id="21" name="Diagram 20">
            <a:extLst>
              <a:ext uri="{FF2B5EF4-FFF2-40B4-BE49-F238E27FC236}">
                <a16:creationId xmlns:a16="http://schemas.microsoft.com/office/drawing/2014/main" xmlns="" id="{61773E4C-C2DD-43D0-999E-83E699EA7D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8036892"/>
              </p:ext>
            </p:extLst>
          </p:nvPr>
        </p:nvGraphicFramePr>
        <p:xfrm>
          <a:off x="0" y="1788501"/>
          <a:ext cx="8812088" cy="3280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88655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alf Frame 6"/>
          <p:cNvSpPr/>
          <p:nvPr/>
        </p:nvSpPr>
        <p:spPr>
          <a:xfrm rot="5400000">
            <a:off x="7978752" y="121433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85121"/>
              <a:satOff val="-27976"/>
              <a:lumOff val="2876"/>
              <a:alphaOff val="0"/>
            </a:schemeClr>
          </a:fillRef>
          <a:effectRef idx="0">
            <a:schemeClr val="accent2">
              <a:hueOff val="-485121"/>
              <a:satOff val="-27976"/>
              <a:lumOff val="2876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Half Frame 8"/>
          <p:cNvSpPr/>
          <p:nvPr/>
        </p:nvSpPr>
        <p:spPr>
          <a:xfrm rot="10800000">
            <a:off x="7965501" y="571574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0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Half Frame 9"/>
          <p:cNvSpPr/>
          <p:nvPr/>
        </p:nvSpPr>
        <p:spPr>
          <a:xfrm>
            <a:off x="301394" y="131873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Half Frame 10"/>
          <p:cNvSpPr/>
          <p:nvPr/>
        </p:nvSpPr>
        <p:spPr>
          <a:xfrm rot="16200000">
            <a:off x="283060" y="602908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970242"/>
              <a:satOff val="-55952"/>
              <a:lumOff val="5752"/>
              <a:alphaOff val="0"/>
            </a:schemeClr>
          </a:fillRef>
          <a:effectRef idx="0">
            <a:schemeClr val="accent2">
              <a:hueOff val="-970242"/>
              <a:satOff val="-55952"/>
              <a:lumOff val="5752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Rounded Rectangle 11"/>
          <p:cNvSpPr/>
          <p:nvPr/>
        </p:nvSpPr>
        <p:spPr>
          <a:xfrm>
            <a:off x="443010" y="273856"/>
            <a:ext cx="7884876" cy="645921"/>
          </a:xfrm>
          <a:prstGeom prst="round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2  Esfehan" panose="00000700000000000000" pitchFamily="2" charset="-78"/>
              </a:rPr>
              <a:t>سامانه سیب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2  Esfehan" panose="00000700000000000000" pitchFamily="2" charset="-78"/>
            </a:endParaRPr>
          </a:p>
        </p:txBody>
      </p:sp>
      <p:pic>
        <p:nvPicPr>
          <p:cNvPr id="13" name="Picture 2" descr="https://tabriz-phc.tbzmed.ac.ir/Uploads/User/6177/image/ic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5" y="6345470"/>
            <a:ext cx="648071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hlinkClick r:id="rId2" action="ppaction://hlinksldjump"/>
          </p:cNvPr>
          <p:cNvSpPr/>
          <p:nvPr/>
        </p:nvSpPr>
        <p:spPr>
          <a:xfrm>
            <a:off x="431540" y="6507850"/>
            <a:ext cx="609714" cy="2169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2  Mitra"/>
                <a:ea typeface="+mn-ea"/>
                <a:cs typeface="2  Mitra" panose="00000400000000000000" pitchFamily="2" charset="-78"/>
              </a:rPr>
              <a:t>بازگشت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  Mitra"/>
              <a:ea typeface="+mn-ea"/>
              <a:cs typeface="2  Mitra" panose="00000400000000000000" pitchFamily="2" charset="-78"/>
            </a:endParaRPr>
          </a:p>
        </p:txBody>
      </p:sp>
      <p:sp>
        <p:nvSpPr>
          <p:cNvPr id="15" name="Title 4">
            <a:extLst>
              <a:ext uri="{FF2B5EF4-FFF2-40B4-BE49-F238E27FC236}">
                <a16:creationId xmlns:a16="http://schemas.microsoft.com/office/drawing/2014/main" xmlns="" id="{FBA67410-1F56-4B4E-AB30-A5DEA454B857}"/>
              </a:ext>
            </a:extLst>
          </p:cNvPr>
          <p:cNvSpPr txBox="1">
            <a:spLocks/>
          </p:cNvSpPr>
          <p:nvPr/>
        </p:nvSpPr>
        <p:spPr>
          <a:xfrm>
            <a:off x="821351" y="1130157"/>
            <a:ext cx="7572310" cy="870067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82500" lnSpcReduction="2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fa-IR" sz="2400" dirty="0">
                <a:solidFill>
                  <a:srgbClr val="FF0000"/>
                </a:solidFill>
                <a:cs typeface="2  Mitra" panose="00000400000000000000" pitchFamily="2" charset="-78"/>
              </a:rPr>
              <a:t>مسیر گزارش گیری موالید از سامانه سیب:</a:t>
            </a:r>
            <a:r>
              <a:rPr lang="fa-IR" sz="2000" dirty="0">
                <a:solidFill>
                  <a:srgbClr val="0070C0"/>
                </a:solidFill>
                <a:cs typeface="2  Mitra" panose="00000400000000000000" pitchFamily="2" charset="-78"/>
              </a:rPr>
              <a:t> </a:t>
            </a:r>
            <a:br>
              <a:rPr lang="fa-IR" sz="2000" dirty="0">
                <a:solidFill>
                  <a:srgbClr val="0070C0"/>
                </a:solidFill>
                <a:cs typeface="2  Mitra" panose="00000400000000000000" pitchFamily="2" charset="-78"/>
              </a:rPr>
            </a:br>
            <a:r>
              <a:rPr lang="fa-IR" sz="2000" dirty="0">
                <a:solidFill>
                  <a:srgbClr val="0070C0"/>
                </a:solidFill>
                <a:cs typeface="2  Mitra" panose="00000400000000000000" pitchFamily="2" charset="-78"/>
              </a:rPr>
              <a:t>فهرست خدمت گیرندگان- جستجوی پیشرفته- انتخاب بازه زمانی در قسمت تاریخ تولد - جستجو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4FFCCA77-2486-4EF3-8D92-42F23A7A5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010" y="2210604"/>
            <a:ext cx="8240973" cy="413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567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alf Frame 6"/>
          <p:cNvSpPr/>
          <p:nvPr/>
        </p:nvSpPr>
        <p:spPr>
          <a:xfrm rot="5400000">
            <a:off x="7978752" y="121433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85121"/>
              <a:satOff val="-27976"/>
              <a:lumOff val="2876"/>
              <a:alphaOff val="0"/>
            </a:schemeClr>
          </a:fillRef>
          <a:effectRef idx="0">
            <a:schemeClr val="accent2">
              <a:hueOff val="-485121"/>
              <a:satOff val="-27976"/>
              <a:lumOff val="2876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Half Frame 8"/>
          <p:cNvSpPr/>
          <p:nvPr/>
        </p:nvSpPr>
        <p:spPr>
          <a:xfrm rot="10800000">
            <a:off x="7965501" y="571574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0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Half Frame 9"/>
          <p:cNvSpPr/>
          <p:nvPr/>
        </p:nvSpPr>
        <p:spPr>
          <a:xfrm>
            <a:off x="301394" y="131873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Half Frame 10"/>
          <p:cNvSpPr/>
          <p:nvPr/>
        </p:nvSpPr>
        <p:spPr>
          <a:xfrm rot="16200000">
            <a:off x="283060" y="602908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970242"/>
              <a:satOff val="-55952"/>
              <a:lumOff val="5752"/>
              <a:alphaOff val="0"/>
            </a:schemeClr>
          </a:fillRef>
          <a:effectRef idx="0">
            <a:schemeClr val="accent2">
              <a:hueOff val="-970242"/>
              <a:satOff val="-55952"/>
              <a:lumOff val="5752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Rounded Rectangle 11"/>
          <p:cNvSpPr/>
          <p:nvPr/>
        </p:nvSpPr>
        <p:spPr>
          <a:xfrm>
            <a:off x="443010" y="273856"/>
            <a:ext cx="7884876" cy="645921"/>
          </a:xfrm>
          <a:prstGeom prst="round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2  Esfehan" panose="00000700000000000000" pitchFamily="2" charset="-78"/>
              </a:rPr>
              <a:t>سامانه سیب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2  Esfehan" panose="00000700000000000000" pitchFamily="2" charset="-78"/>
            </a:endParaRPr>
          </a:p>
        </p:txBody>
      </p:sp>
      <p:pic>
        <p:nvPicPr>
          <p:cNvPr id="13" name="Picture 2" descr="https://tabriz-phc.tbzmed.ac.ir/Uploads/User/6177/image/ic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5" y="6345470"/>
            <a:ext cx="648071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hlinkClick r:id="rId2" action="ppaction://hlinksldjump"/>
          </p:cNvPr>
          <p:cNvSpPr/>
          <p:nvPr/>
        </p:nvSpPr>
        <p:spPr>
          <a:xfrm>
            <a:off x="431540" y="6507850"/>
            <a:ext cx="609714" cy="2169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2  Mitra"/>
                <a:ea typeface="+mn-ea"/>
                <a:cs typeface="2  Mitra" panose="00000400000000000000" pitchFamily="2" charset="-78"/>
              </a:rPr>
              <a:t>بازگشت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  Mitra"/>
              <a:ea typeface="+mn-ea"/>
              <a:cs typeface="2  Mitra" panose="00000400000000000000" pitchFamily="2" charset="-78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xmlns="" id="{F05B6EE9-F172-435C-8EA6-BF9851080019}"/>
              </a:ext>
            </a:extLst>
          </p:cNvPr>
          <p:cNvSpPr txBox="1">
            <a:spLocks/>
          </p:cNvSpPr>
          <p:nvPr/>
        </p:nvSpPr>
        <p:spPr>
          <a:xfrm>
            <a:off x="729875" y="1106907"/>
            <a:ext cx="7810635" cy="955674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5000" lnSpcReduction="2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fa-IR" sz="2800" dirty="0">
                <a:solidFill>
                  <a:srgbClr val="FF0000"/>
                </a:solidFill>
                <a:cs typeface="2  Mitra" panose="00000400000000000000" pitchFamily="2" charset="-78"/>
              </a:rPr>
              <a:t>مسیر گزارش گیری گروه هدف کودکان کمتر از 5 سال :</a:t>
            </a:r>
            <a:br>
              <a:rPr lang="fa-IR" sz="2800" dirty="0">
                <a:solidFill>
                  <a:srgbClr val="FF0000"/>
                </a:solidFill>
                <a:cs typeface="2  Mitra" panose="00000400000000000000" pitchFamily="2" charset="-78"/>
              </a:rPr>
            </a:br>
            <a:r>
              <a:rPr lang="fa-IR" sz="2700" dirty="0">
                <a:solidFill>
                  <a:srgbClr val="0070C0"/>
                </a:solidFill>
                <a:cs typeface="2  Mitra" panose="00000400000000000000" pitchFamily="2" charset="-78"/>
              </a:rPr>
              <a:t>فهرست خدمت گیرندگان- جستجوی پیشرفته- انتخاب گروه سنی 5 سال- جستجو</a:t>
            </a:r>
          </a:p>
        </p:txBody>
      </p:sp>
      <p:pic>
        <p:nvPicPr>
          <p:cNvPr id="18" name="Content Placeholder 3">
            <a:extLst>
              <a:ext uri="{FF2B5EF4-FFF2-40B4-BE49-F238E27FC236}">
                <a16:creationId xmlns:a16="http://schemas.microsoft.com/office/drawing/2014/main" xmlns="" id="{32C56ACB-6601-40E4-9FBF-AD0344C340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394" y="2058166"/>
            <a:ext cx="8112731" cy="429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52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alf Frame 6"/>
          <p:cNvSpPr/>
          <p:nvPr/>
        </p:nvSpPr>
        <p:spPr>
          <a:xfrm rot="5400000">
            <a:off x="7978752" y="121433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85121"/>
              <a:satOff val="-27976"/>
              <a:lumOff val="2876"/>
              <a:alphaOff val="0"/>
            </a:schemeClr>
          </a:fillRef>
          <a:effectRef idx="0">
            <a:schemeClr val="accent2">
              <a:hueOff val="-485121"/>
              <a:satOff val="-27976"/>
              <a:lumOff val="2876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Half Frame 8"/>
          <p:cNvSpPr/>
          <p:nvPr/>
        </p:nvSpPr>
        <p:spPr>
          <a:xfrm rot="10800000">
            <a:off x="7965501" y="571574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0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Half Frame 9"/>
          <p:cNvSpPr/>
          <p:nvPr/>
        </p:nvSpPr>
        <p:spPr>
          <a:xfrm>
            <a:off x="301394" y="131873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Half Frame 10"/>
          <p:cNvSpPr/>
          <p:nvPr/>
        </p:nvSpPr>
        <p:spPr>
          <a:xfrm rot="16200000">
            <a:off x="283060" y="602908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970242"/>
              <a:satOff val="-55952"/>
              <a:lumOff val="5752"/>
              <a:alphaOff val="0"/>
            </a:schemeClr>
          </a:fillRef>
          <a:effectRef idx="0">
            <a:schemeClr val="accent2">
              <a:hueOff val="-970242"/>
              <a:satOff val="-55952"/>
              <a:lumOff val="5752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Rounded Rectangle 11"/>
          <p:cNvSpPr/>
          <p:nvPr/>
        </p:nvSpPr>
        <p:spPr>
          <a:xfrm>
            <a:off x="443010" y="273856"/>
            <a:ext cx="7884876" cy="645921"/>
          </a:xfrm>
          <a:prstGeom prst="round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2  Esfehan" panose="00000700000000000000" pitchFamily="2" charset="-78"/>
              </a:rPr>
              <a:t>سامانه سیب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2  Esfehan" panose="00000700000000000000" pitchFamily="2" charset="-78"/>
            </a:endParaRPr>
          </a:p>
        </p:txBody>
      </p:sp>
      <p:pic>
        <p:nvPicPr>
          <p:cNvPr id="13" name="Picture 2" descr="https://tabriz-phc.tbzmed.ac.ir/Uploads/User/6177/image/ic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5" y="6345470"/>
            <a:ext cx="648071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hlinkClick r:id="rId2" action="ppaction://hlinksldjump"/>
          </p:cNvPr>
          <p:cNvSpPr/>
          <p:nvPr/>
        </p:nvSpPr>
        <p:spPr>
          <a:xfrm>
            <a:off x="431540" y="6507850"/>
            <a:ext cx="609714" cy="2169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2  Mitra"/>
                <a:ea typeface="+mn-ea"/>
                <a:cs typeface="2  Mitra" panose="00000400000000000000" pitchFamily="2" charset="-78"/>
              </a:rPr>
              <a:t>بازگشت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  Mitra"/>
              <a:ea typeface="+mn-ea"/>
              <a:cs typeface="2  Mitra" panose="00000400000000000000" pitchFamily="2" charset="-78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B0B9C4D8-1E24-4DD1-ADA1-7E780239F8E3}"/>
              </a:ext>
            </a:extLst>
          </p:cNvPr>
          <p:cNvSpPr txBox="1">
            <a:spLocks/>
          </p:cNvSpPr>
          <p:nvPr/>
        </p:nvSpPr>
        <p:spPr>
          <a:xfrm>
            <a:off x="1624930" y="1072200"/>
            <a:ext cx="5521036" cy="504001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 lnSpcReduction="1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3200" dirty="0">
                <a:solidFill>
                  <a:srgbClr val="0070C0"/>
                </a:solidFill>
                <a:cs typeface="2  Mitra" panose="00000400000000000000" pitchFamily="2" charset="-78"/>
              </a:rPr>
              <a:t>نحوه ثبت مرگ کودکان در سامانه سیب: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D656DB1-06DE-4256-8BEF-0C15AD30D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060" y="1664638"/>
            <a:ext cx="8348363" cy="476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422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alf Frame 6"/>
          <p:cNvSpPr/>
          <p:nvPr/>
        </p:nvSpPr>
        <p:spPr>
          <a:xfrm rot="5400000">
            <a:off x="7978752" y="121433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85121"/>
              <a:satOff val="-27976"/>
              <a:lumOff val="2876"/>
              <a:alphaOff val="0"/>
            </a:schemeClr>
          </a:fillRef>
          <a:effectRef idx="0">
            <a:schemeClr val="accent2">
              <a:hueOff val="-485121"/>
              <a:satOff val="-27976"/>
              <a:lumOff val="2876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Half Frame 8"/>
          <p:cNvSpPr/>
          <p:nvPr/>
        </p:nvSpPr>
        <p:spPr>
          <a:xfrm rot="10800000">
            <a:off x="7965501" y="571574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0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Half Frame 9"/>
          <p:cNvSpPr/>
          <p:nvPr/>
        </p:nvSpPr>
        <p:spPr>
          <a:xfrm>
            <a:off x="301394" y="131873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Half Frame 10"/>
          <p:cNvSpPr/>
          <p:nvPr/>
        </p:nvSpPr>
        <p:spPr>
          <a:xfrm rot="16200000">
            <a:off x="283060" y="602908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970242"/>
              <a:satOff val="-55952"/>
              <a:lumOff val="5752"/>
              <a:alphaOff val="0"/>
            </a:schemeClr>
          </a:fillRef>
          <a:effectRef idx="0">
            <a:schemeClr val="accent2">
              <a:hueOff val="-970242"/>
              <a:satOff val="-55952"/>
              <a:lumOff val="5752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Rounded Rectangle 11"/>
          <p:cNvSpPr/>
          <p:nvPr/>
        </p:nvSpPr>
        <p:spPr>
          <a:xfrm>
            <a:off x="443010" y="273856"/>
            <a:ext cx="7884876" cy="645921"/>
          </a:xfrm>
          <a:prstGeom prst="round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2  Esfehan" panose="00000700000000000000" pitchFamily="2" charset="-78"/>
              </a:rPr>
              <a:t>سامانه سیب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2  Esfehan" panose="00000700000000000000" pitchFamily="2" charset="-78"/>
            </a:endParaRPr>
          </a:p>
        </p:txBody>
      </p:sp>
      <p:pic>
        <p:nvPicPr>
          <p:cNvPr id="13" name="Picture 2" descr="https://tabriz-phc.tbzmed.ac.ir/Uploads/User/6177/image/ic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5" y="6345470"/>
            <a:ext cx="648071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hlinkClick r:id="rId2" action="ppaction://hlinksldjump"/>
          </p:cNvPr>
          <p:cNvSpPr/>
          <p:nvPr/>
        </p:nvSpPr>
        <p:spPr>
          <a:xfrm>
            <a:off x="431540" y="6507850"/>
            <a:ext cx="609714" cy="2169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2  Mitra"/>
                <a:ea typeface="+mn-ea"/>
                <a:cs typeface="2  Mitra" panose="00000400000000000000" pitchFamily="2" charset="-78"/>
              </a:rPr>
              <a:t>بازگشت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  Mitra"/>
              <a:ea typeface="+mn-ea"/>
              <a:cs typeface="2  Mitra" panose="00000400000000000000" pitchFamily="2" charset="-78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B0B9C4D8-1E24-4DD1-ADA1-7E780239F8E3}"/>
              </a:ext>
            </a:extLst>
          </p:cNvPr>
          <p:cNvSpPr txBox="1">
            <a:spLocks/>
          </p:cNvSpPr>
          <p:nvPr/>
        </p:nvSpPr>
        <p:spPr>
          <a:xfrm>
            <a:off x="1624930" y="1029855"/>
            <a:ext cx="5521036" cy="504001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 lnSpcReduction="1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j-ea"/>
                <a:cs typeface="2  Mitra" panose="00000400000000000000" pitchFamily="2" charset="-78"/>
              </a:rPr>
              <a:t>نحوه ثبت مرگ کودکان در سامانه سیب: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1ED579B2-0467-481D-96EE-7C79EE337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010" y="1640762"/>
            <a:ext cx="7877148" cy="465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14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tabriz-phc.tbzmed.ac.ir/Uploads/User/6177/image/ic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734" y="6146418"/>
            <a:ext cx="648071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hlinkClick r:id="rId2" action="ppaction://hlinksldjump"/>
          </p:cNvPr>
          <p:cNvSpPr/>
          <p:nvPr/>
        </p:nvSpPr>
        <p:spPr>
          <a:xfrm>
            <a:off x="471948" y="6307084"/>
            <a:ext cx="609714" cy="2169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100" b="1" dirty="0">
                <a:solidFill>
                  <a:prstClr val="black"/>
                </a:solidFill>
                <a:latin typeface="2  Mitra"/>
                <a:cs typeface="2  Mitra" panose="00000400000000000000" pitchFamily="2" charset="-78"/>
              </a:rPr>
              <a:t>بازگشت</a:t>
            </a:r>
            <a:endParaRPr lang="en-US" sz="1100" b="1" dirty="0">
              <a:solidFill>
                <a:prstClr val="black"/>
              </a:solidFill>
              <a:latin typeface="2  Mitra"/>
              <a:cs typeface="2  Mitra" panose="00000400000000000000" pitchFamily="2" charset="-78"/>
            </a:endParaRPr>
          </a:p>
        </p:txBody>
      </p:sp>
      <p:sp>
        <p:nvSpPr>
          <p:cNvPr id="8" name="Half Frame 7"/>
          <p:cNvSpPr/>
          <p:nvPr/>
        </p:nvSpPr>
        <p:spPr>
          <a:xfrm rot="5400000">
            <a:off x="6938525" y="176816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85121"/>
              <a:satOff val="-27976"/>
              <a:lumOff val="2876"/>
              <a:alphaOff val="0"/>
            </a:schemeClr>
          </a:fillRef>
          <a:effectRef idx="0">
            <a:schemeClr val="accent2">
              <a:hueOff val="-485121"/>
              <a:satOff val="-27976"/>
              <a:lumOff val="2876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Half Frame 8"/>
          <p:cNvSpPr/>
          <p:nvPr/>
        </p:nvSpPr>
        <p:spPr>
          <a:xfrm rot="10800000">
            <a:off x="6925274" y="626957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0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Half Frame 10"/>
          <p:cNvSpPr/>
          <p:nvPr/>
        </p:nvSpPr>
        <p:spPr>
          <a:xfrm>
            <a:off x="1960282" y="167146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Half Frame 11"/>
          <p:cNvSpPr/>
          <p:nvPr/>
        </p:nvSpPr>
        <p:spPr>
          <a:xfrm rot="16200000">
            <a:off x="1960286" y="632140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970242"/>
              <a:satOff val="-55952"/>
              <a:lumOff val="5752"/>
              <a:alphaOff val="0"/>
            </a:schemeClr>
          </a:fillRef>
          <a:effectRef idx="0">
            <a:schemeClr val="accent2">
              <a:hueOff val="-970242"/>
              <a:satOff val="-55952"/>
              <a:lumOff val="5752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Rounded Rectangle 12"/>
          <p:cNvSpPr/>
          <p:nvPr/>
        </p:nvSpPr>
        <p:spPr>
          <a:xfrm>
            <a:off x="2109116" y="357855"/>
            <a:ext cx="5184576" cy="645921"/>
          </a:xfrm>
          <a:prstGeom prst="round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fa-IR" sz="3600" dirty="0">
                <a:solidFill>
                  <a:schemeClr val="tx2"/>
                </a:solidFill>
                <a:cs typeface="2  Esfehan" panose="00000700000000000000" pitchFamily="2" charset="-78"/>
              </a:rPr>
              <a:t>فرم های مرگ کودک</a:t>
            </a:r>
            <a:endParaRPr lang="en-US" sz="3600" dirty="0">
              <a:solidFill>
                <a:schemeClr val="tx2"/>
              </a:solidFill>
              <a:cs typeface="2  Esfehan" panose="00000700000000000000" pitchFamily="2" charset="-78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10D2224-ACED-4E36-9577-639C7397A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6804" y="1844824"/>
            <a:ext cx="7683627" cy="3960441"/>
          </a:xfrm>
        </p:spPr>
        <p:txBody>
          <a:bodyPr>
            <a:normAutofit/>
          </a:bodyPr>
          <a:lstStyle/>
          <a:p>
            <a:pPr marL="457200" indent="-457200" algn="r" rtl="1">
              <a:buFont typeface="Wingdings" panose="05000000000000000000" pitchFamily="2" charset="2"/>
              <a:buChar char="ü"/>
            </a:pPr>
            <a:endParaRPr lang="fa-IR" sz="2800" dirty="0">
              <a:solidFill>
                <a:schemeClr val="tx1"/>
              </a:solidFill>
              <a:cs typeface="2  Mitra" panose="00000400000000000000" pitchFamily="2" charset="-78"/>
            </a:endParaRPr>
          </a:p>
          <a:p>
            <a:pPr marL="457200" indent="-45720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fa-IR" sz="2800" dirty="0">
                <a:solidFill>
                  <a:schemeClr val="tx1"/>
                </a:solidFill>
                <a:cs typeface="2  Mitra" panose="00000400000000000000" pitchFamily="2" charset="-78"/>
              </a:rPr>
              <a:t>فرم آماری گزارش فوری کودک59-1ماهه به مرکز بهداشت شهرستان</a:t>
            </a:r>
            <a:endParaRPr lang="en-US" sz="2800" dirty="0">
              <a:solidFill>
                <a:schemeClr val="tx1"/>
              </a:solidFill>
              <a:cs typeface="2  Mitra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fa-IR" sz="2800" dirty="0">
                <a:solidFill>
                  <a:schemeClr val="tx1"/>
                </a:solidFill>
                <a:cs typeface="2  Mitra" panose="00000400000000000000" pitchFamily="2" charset="-78"/>
              </a:rPr>
              <a:t>پرسشنامه (ب): مخصوص بررسی مشخصات کلی خانواده و سوابق سلامت و بیماری متوفی 1 تا 59 ماهه</a:t>
            </a: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fa-IR" sz="2800" dirty="0">
                <a:solidFill>
                  <a:schemeClr val="tx1"/>
                </a:solidFill>
                <a:cs typeface="2  Mitra" panose="00000400000000000000" pitchFamily="2" charset="-78"/>
              </a:rPr>
              <a:t>فرم سناریوی مرگ کودکان زیر 5 سال ناشی از حوادث ترافیکی</a:t>
            </a:r>
          </a:p>
          <a:p>
            <a:pPr marL="457200" lvl="0" indent="-457200" algn="r" rtl="1">
              <a:buFont typeface="Wingdings" panose="05000000000000000000" pitchFamily="2" charset="2"/>
              <a:buChar char="ü"/>
            </a:pPr>
            <a:r>
              <a:rPr lang="fa-IR" sz="2800" dirty="0">
                <a:solidFill>
                  <a:prstClr val="black"/>
                </a:solidFill>
                <a:cs typeface="2  Mitra" panose="00000400000000000000" pitchFamily="2" charset="-78"/>
              </a:rPr>
              <a:t>فرم سناریوی مرگ کودکان زیر 5 سال ناشی از حوادث غیرترافیکی</a:t>
            </a: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endParaRPr lang="fa-IR" sz="2800" dirty="0">
              <a:solidFill>
                <a:schemeClr val="tx1"/>
              </a:solidFill>
              <a:cs typeface="2  Mitra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endParaRPr lang="en-US" sz="2800" dirty="0">
              <a:solidFill>
                <a:schemeClr val="tx1"/>
              </a:solidFill>
              <a:cs typeface="2 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6054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tabriz-phc.tbzmed.ac.ir/Uploads/User/6177/image/icon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3" y="6133166"/>
            <a:ext cx="648071" cy="4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hlinkClick r:id="rId2" action="ppaction://hlinksldjump"/>
          </p:cNvPr>
          <p:cNvSpPr/>
          <p:nvPr/>
        </p:nvSpPr>
        <p:spPr>
          <a:xfrm>
            <a:off x="852972" y="6255674"/>
            <a:ext cx="609714" cy="2169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100" b="1" dirty="0">
                <a:solidFill>
                  <a:prstClr val="black"/>
                </a:solidFill>
                <a:latin typeface="2  Mitra"/>
                <a:cs typeface="2  Mitra" panose="00000400000000000000" pitchFamily="2" charset="-78"/>
              </a:rPr>
              <a:t>بازگشت</a:t>
            </a:r>
            <a:endParaRPr lang="en-US" sz="1100" b="1" dirty="0">
              <a:solidFill>
                <a:prstClr val="black"/>
              </a:solidFill>
              <a:latin typeface="2  Mitra"/>
              <a:cs typeface="2  Mitra" panose="00000400000000000000" pitchFamily="2" charset="-78"/>
            </a:endParaRPr>
          </a:p>
        </p:txBody>
      </p:sp>
      <p:sp>
        <p:nvSpPr>
          <p:cNvPr id="9" name="Half Frame 8"/>
          <p:cNvSpPr/>
          <p:nvPr/>
        </p:nvSpPr>
        <p:spPr>
          <a:xfrm rot="5400000">
            <a:off x="7627640" y="126016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485121"/>
              <a:satOff val="-27976"/>
              <a:lumOff val="2876"/>
              <a:alphaOff val="0"/>
            </a:schemeClr>
          </a:fillRef>
          <a:effectRef idx="0">
            <a:schemeClr val="accent2">
              <a:hueOff val="-485121"/>
              <a:satOff val="-27976"/>
              <a:lumOff val="2876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Half Frame 9"/>
          <p:cNvSpPr/>
          <p:nvPr/>
        </p:nvSpPr>
        <p:spPr>
          <a:xfrm rot="10800000">
            <a:off x="7614389" y="576157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0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Half Frame 10"/>
          <p:cNvSpPr/>
          <p:nvPr/>
        </p:nvSpPr>
        <p:spPr>
          <a:xfrm>
            <a:off x="916415" y="99496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Half Frame 11"/>
          <p:cNvSpPr/>
          <p:nvPr/>
        </p:nvSpPr>
        <p:spPr>
          <a:xfrm rot="16200000">
            <a:off x="916419" y="564490"/>
            <a:ext cx="504000" cy="504000"/>
          </a:xfrm>
          <a:prstGeom prst="halfFrame">
            <a:avLst>
              <a:gd name="adj1" fmla="val 25770"/>
              <a:gd name="adj2" fmla="val 25770"/>
            </a:avLst>
          </a:pr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970242"/>
              <a:satOff val="-55952"/>
              <a:lumOff val="5752"/>
              <a:alphaOff val="0"/>
            </a:schemeClr>
          </a:fillRef>
          <a:effectRef idx="0">
            <a:schemeClr val="accent2">
              <a:hueOff val="-970242"/>
              <a:satOff val="-55952"/>
              <a:lumOff val="5752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Rounded Rectangle 12"/>
          <p:cNvSpPr/>
          <p:nvPr/>
        </p:nvSpPr>
        <p:spPr>
          <a:xfrm>
            <a:off x="1054631" y="279597"/>
            <a:ext cx="6912768" cy="645921"/>
          </a:xfrm>
          <a:prstGeom prst="round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fa-IR" sz="3600" dirty="0">
                <a:solidFill>
                  <a:schemeClr val="tx2"/>
                </a:solidFill>
                <a:cs typeface="2  Esfehan" panose="00000700000000000000" pitchFamily="2" charset="-78"/>
              </a:rPr>
              <a:t>چک لیست نظارتی مرگ کودک</a:t>
            </a:r>
            <a:endParaRPr lang="en-US" sz="3600" dirty="0">
              <a:solidFill>
                <a:schemeClr val="tx2"/>
              </a:solidFill>
              <a:cs typeface="2  Esfehan" panose="00000700000000000000" pitchFamily="2" charset="-78"/>
            </a:endParaRPr>
          </a:p>
        </p:txBody>
      </p:sp>
      <p:pic>
        <p:nvPicPr>
          <p:cNvPr id="1030" name="Picture 6" descr="دانلود رایگان گیف برای پاورپوینت | 100ها گیف جذاب و متنوع - گام9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4776" y="678986"/>
            <a:ext cx="963788" cy="1511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Content Placeholder 5">
            <a:extLst>
              <a:ext uri="{FF2B5EF4-FFF2-40B4-BE49-F238E27FC236}">
                <a16:creationId xmlns:a16="http://schemas.microsoft.com/office/drawing/2014/main" xmlns="" id="{1A276381-50B0-4EA4-9CD5-5F56B73CCA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2770396"/>
              </p:ext>
            </p:extLst>
          </p:nvPr>
        </p:nvGraphicFramePr>
        <p:xfrm>
          <a:off x="517985" y="980661"/>
          <a:ext cx="7510199" cy="1101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DAB2845F-9B35-40AD-B64A-268F6E4628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020461"/>
              </p:ext>
            </p:extLst>
          </p:nvPr>
        </p:nvGraphicFramePr>
        <p:xfrm>
          <a:off x="395535" y="1988840"/>
          <a:ext cx="8352929" cy="4476820"/>
        </p:xfrm>
        <a:graphic>
          <a:graphicData uri="http://schemas.openxmlformats.org/drawingml/2006/table">
            <a:tbl>
              <a:tblPr rtl="1"/>
              <a:tblGrid>
                <a:gridCol w="571196">
                  <a:extLst>
                    <a:ext uri="{9D8B030D-6E8A-4147-A177-3AD203B41FA5}">
                      <a16:colId xmlns:a16="http://schemas.microsoft.com/office/drawing/2014/main" xmlns="" val="2367906976"/>
                    </a:ext>
                  </a:extLst>
                </a:gridCol>
                <a:gridCol w="563622">
                  <a:extLst>
                    <a:ext uri="{9D8B030D-6E8A-4147-A177-3AD203B41FA5}">
                      <a16:colId xmlns:a16="http://schemas.microsoft.com/office/drawing/2014/main" xmlns="" val="2705693233"/>
                    </a:ext>
                  </a:extLst>
                </a:gridCol>
                <a:gridCol w="6597710">
                  <a:extLst>
                    <a:ext uri="{9D8B030D-6E8A-4147-A177-3AD203B41FA5}">
                      <a16:colId xmlns:a16="http://schemas.microsoft.com/office/drawing/2014/main" xmlns="" val="1903359702"/>
                    </a:ext>
                  </a:extLst>
                </a:gridCol>
                <a:gridCol w="620401">
                  <a:extLst>
                    <a:ext uri="{9D8B030D-6E8A-4147-A177-3AD203B41FA5}">
                      <a16:colId xmlns:a16="http://schemas.microsoft.com/office/drawing/2014/main" xmlns="" val="4040736592"/>
                    </a:ext>
                  </a:extLst>
                </a:gridCol>
              </a:tblGrid>
              <a:tr h="451422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2  Titr" panose="00000700000000000000" pitchFamily="2" charset="-78"/>
                          <a:cs typeface="2  Titr" panose="00000700000000000000" pitchFamily="2" charset="-78"/>
                        </a:rPr>
                        <a:t>برنامه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2  Titr" panose="00000700000000000000" pitchFamily="2" charset="-78"/>
                          <a:cs typeface="2  Titr" panose="00000700000000000000" pitchFamily="2" charset="-78"/>
                        </a:rPr>
                        <a:t>ردیف 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2  Titr" panose="00000700000000000000" pitchFamily="2" charset="-78"/>
                          <a:cs typeface="2  Titr" panose="00000700000000000000" pitchFamily="2" charset="-78"/>
                        </a:rPr>
                        <a:t>نوع فعالیت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2  Titr" panose="00000700000000000000" pitchFamily="2" charset="-78"/>
                          <a:cs typeface="2  Titr" panose="00000700000000000000" pitchFamily="2" charset="-78"/>
                        </a:rPr>
                        <a:t>امتیاز مطلوب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5256347"/>
                  </a:ext>
                </a:extLst>
              </a:tr>
              <a:tr h="568355">
                <a:tc rowSpan="8">
                  <a:txBody>
                    <a:bodyPr/>
                    <a:lstStyle/>
                    <a:p>
                      <a:pPr algn="ctr" rtl="1" fontAlgn="ctr"/>
                      <a:r>
                        <a:rPr lang="fa-I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B Mitra" panose="00000400000000000000" pitchFamily="2" charset="-78"/>
                          <a:cs typeface="B Mitra" panose="00000400000000000000" pitchFamily="2" charset="-78"/>
                        </a:rPr>
                        <a:t>مرگ کوک 59-1 ماهه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1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1" fontAlgn="ctr"/>
                      <a:r>
                        <a:rPr lang="fa-I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آیا مراقب سلامت از زمان گزارش دهی مرگ کودک به واحد بهداشت خانواده  اطلاع دارد ؟ (گزارش تلفنی -  ظرف 48 ساعت)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1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67232287"/>
                  </a:ext>
                </a:extLst>
              </a:tr>
              <a:tr h="3504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2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1" fontAlgn="ctr"/>
                      <a:r>
                        <a:rPr lang="fa-IR" sz="1800" b="0" i="0" u="none" strike="noStrike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آیا مراقب سلامت از  تعداد مرگ کودکان 1 تا 59 ماهه و علت آن اطلاع دارد ؟ 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1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03553055"/>
                  </a:ext>
                </a:extLst>
              </a:tr>
              <a:tr h="3366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3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1" fontAlgn="ctr"/>
                      <a:r>
                        <a:rPr lang="fa-I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آیا مرگ های اتفاق افتاده در فایل آماری ثبت شده است ؟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1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13634144"/>
                  </a:ext>
                </a:extLst>
              </a:tr>
              <a:tr h="5683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4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1" fontAlgn="ctr"/>
                      <a:r>
                        <a:rPr lang="fa-I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آیا مداخلات لازم برای مرگ های اتفاق افتاده انجام و در خانه بهداشت / مرکز/ پایگاه موجود و به ستاد ارسال شده است؟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1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78279252"/>
                  </a:ext>
                </a:extLst>
              </a:tr>
              <a:tr h="3366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5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1" fontAlgn="ctr"/>
                      <a:r>
                        <a:rPr lang="fa-IR" sz="1800" b="0" i="0" u="none" strike="noStrike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آیا مرگ به وقوع پیوسته در سامانه سیب ثبت شده است ؟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1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15181108"/>
                  </a:ext>
                </a:extLst>
              </a:tr>
              <a:tr h="5683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6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1" fontAlgn="ctr"/>
                      <a:r>
                        <a:rPr lang="fa-I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مواد آموزشی برنامه در خانه بهداشت / مرکز/ پایگاه موجود است؟ (کتاب همه آسیب ها قابل پیشگیری هستند)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1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54363342"/>
                  </a:ext>
                </a:extLst>
              </a:tr>
              <a:tr h="5683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 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1" fontAlgn="ctr"/>
                      <a:r>
                        <a:rPr lang="fa-I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صورتجلسات کمیته ها و مداخلات پیشنهادی در خانه بهداشت/ مرکز/ پایگاه موجود و مراقب سلامت نسبت به آن آگاهی دارد؟ 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1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33004997"/>
                  </a:ext>
                </a:extLst>
              </a:tr>
              <a:tr h="7282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7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1" fontAlgn="ctr"/>
                      <a:r>
                        <a:rPr lang="fa-I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آیا تجهیزات ترالی اورژانس فشار سنج اطفال،گوشی معاینه، لارنگوسکوپ (با سه تیغه در سایز مختلف)، لوله هوایی یا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2  Mitra" panose="00000400000000000000" pitchFamily="2" charset="-78"/>
                        </a:rPr>
                        <a:t>air way</a:t>
                      </a:r>
                      <a:r>
                        <a:rPr lang="fa-I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2  Mitra" panose="00000400000000000000" pitchFamily="2" charset="-78"/>
                        </a:rPr>
                        <a:t> </a:t>
                      </a:r>
                      <a:r>
                        <a:rPr lang="fa-I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در سایز مختلف (نوزاد-کودک) و آمبوبگ اطفال در مرکز موجود می باشد؟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2  Mitra" panose="00000400000000000000" pitchFamily="2" charset="-78"/>
                          <a:cs typeface="2  Mitra" panose="00000400000000000000" pitchFamily="2" charset="-78"/>
                        </a:rPr>
                        <a:t>1</a:t>
                      </a:r>
                    </a:p>
                  </a:txBody>
                  <a:tcPr marL="7843" marR="7843" marT="78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22719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0794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برنامه سلامت خانواده و جمعیت</Template>
  <TotalTime>330</TotalTime>
  <Words>759</Words>
  <Application>Microsoft Office PowerPoint</Application>
  <PresentationFormat>On-screen Show (4:3)</PresentationFormat>
  <Paragraphs>112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D!akov RePack</dc:creator>
  <cp:lastModifiedBy>NP</cp:lastModifiedBy>
  <cp:revision>43</cp:revision>
  <dcterms:created xsi:type="dcterms:W3CDTF">2022-11-07T11:23:19Z</dcterms:created>
  <dcterms:modified xsi:type="dcterms:W3CDTF">2024-12-30T05:15:21Z</dcterms:modified>
</cp:coreProperties>
</file>